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3"/>
  </p:notesMasterIdLst>
  <p:sldIdLst>
    <p:sldId id="256" r:id="rId3"/>
    <p:sldId id="282" r:id="rId4"/>
    <p:sldId id="303" r:id="rId5"/>
    <p:sldId id="270" r:id="rId6"/>
    <p:sldId id="299" r:id="rId7"/>
    <p:sldId id="284" r:id="rId8"/>
    <p:sldId id="301" r:id="rId9"/>
    <p:sldId id="271" r:id="rId10"/>
    <p:sldId id="295" r:id="rId11"/>
    <p:sldId id="286" r:id="rId12"/>
    <p:sldId id="297" r:id="rId13"/>
    <p:sldId id="305" r:id="rId14"/>
    <p:sldId id="304" r:id="rId15"/>
    <p:sldId id="287" r:id="rId16"/>
    <p:sldId id="273" r:id="rId17"/>
    <p:sldId id="288" r:id="rId18"/>
    <p:sldId id="289" r:id="rId19"/>
    <p:sldId id="300" r:id="rId20"/>
    <p:sldId id="291" r:id="rId21"/>
    <p:sldId id="292"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 MARTE Raffaella" initials="DMR" lastIdx="4" clrIdx="0">
    <p:extLst>
      <p:ext uri="{19B8F6BF-5375-455C-9EA6-DF929625EA0E}">
        <p15:presenceInfo xmlns:p15="http://schemas.microsoft.com/office/powerpoint/2012/main" userId="DE MARTE Raffaell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4DA0"/>
    <a:srgbClr val="5EBAE3"/>
    <a:srgbClr val="9EA7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662" autoAdjust="0"/>
    <p:restoredTop sz="85475" autoAdjust="0"/>
  </p:normalViewPr>
  <p:slideViewPr>
    <p:cSldViewPr snapToGrid="0">
      <p:cViewPr varScale="1">
        <p:scale>
          <a:sx n="61" d="100"/>
          <a:sy n="61" d="100"/>
        </p:scale>
        <p:origin x="912"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glegros\AppData\Local\Microsoft\Windows\INetCache\Content.Outlook\A8YRVWIX\Copy%20of%20graph.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r>
              <a:rPr lang="en-GB">
                <a:solidFill>
                  <a:srgbClr val="0070C0"/>
                </a:solidFill>
                <a:latin typeface="Arial" panose="020B0604020202020204" pitchFamily="34" charset="0"/>
                <a:cs typeface="Arial" panose="020B0604020202020204" pitchFamily="34" charset="0"/>
              </a:rPr>
              <a:t>Panoramica dibattiti</a:t>
            </a:r>
            <a:r>
              <a:rPr lang="en-GB" baseline="0">
                <a:solidFill>
                  <a:srgbClr val="0070C0"/>
                </a:solidFill>
                <a:latin typeface="Arial" panose="020B0604020202020204" pitchFamily="34" charset="0"/>
                <a:cs typeface="Arial" panose="020B0604020202020204" pitchFamily="34" charset="0"/>
              </a:rPr>
              <a:t> e votazioni sessioni m</a:t>
            </a:r>
            <a:r>
              <a:rPr lang="en-GB">
                <a:solidFill>
                  <a:srgbClr val="0070C0"/>
                </a:solidFill>
                <a:latin typeface="Arial" panose="020B0604020202020204" pitchFamily="34" charset="0"/>
                <a:cs typeface="Arial" panose="020B0604020202020204" pitchFamily="34" charset="0"/>
              </a:rPr>
              <a:t>arzo II - ottobre</a:t>
            </a:r>
            <a:r>
              <a:rPr lang="en-GB" baseline="0">
                <a:solidFill>
                  <a:srgbClr val="0070C0"/>
                </a:solidFill>
                <a:latin typeface="Arial" panose="020B0604020202020204" pitchFamily="34" charset="0"/>
                <a:cs typeface="Arial" panose="020B0604020202020204" pitchFamily="34" charset="0"/>
              </a:rPr>
              <a:t> </a:t>
            </a:r>
            <a:r>
              <a:rPr lang="en-GB">
                <a:solidFill>
                  <a:srgbClr val="0070C0"/>
                </a:solidFill>
                <a:latin typeface="Arial" panose="020B0604020202020204" pitchFamily="34" charset="0"/>
                <a:cs typeface="Arial" panose="020B0604020202020204" pitchFamily="34" charset="0"/>
              </a:rPr>
              <a:t>II 2020</a:t>
            </a:r>
          </a:p>
        </c:rich>
      </c:tx>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it-IT"/>
        </a:p>
      </c:txPr>
    </c:title>
    <c:autoTitleDeleted val="0"/>
    <c:plotArea>
      <c:layout/>
      <c:barChart>
        <c:barDir val="col"/>
        <c:grouping val="clustered"/>
        <c:varyColors val="0"/>
        <c:ser>
          <c:idx val="0"/>
          <c:order val="0"/>
          <c:tx>
            <c:strRef>
              <c:f>Sheet1!$B$2</c:f>
              <c:strCache>
                <c:ptCount val="1"/>
                <c:pt idx="0">
                  <c:v>Dibattiti</c:v>
                </c:pt>
              </c:strCache>
            </c:strRef>
          </c:tx>
          <c:spPr>
            <a:solidFill>
              <a:srgbClr val="00B0F0"/>
            </a:soli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rgbClr val="00B0F0"/>
                    </a:solidFill>
                    <a:latin typeface="Arial" panose="020B0604020202020204" pitchFamily="34" charset="0"/>
                    <a:ea typeface="+mn-ea"/>
                    <a:cs typeface="Arial" panose="020B0604020202020204" pitchFamily="34" charset="0"/>
                  </a:defRPr>
                </a:pPr>
                <a:endParaRPr lang="it-I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Sheet1!$A$3:$A$10</c:f>
              <c:strCache>
                <c:ptCount val="8"/>
                <c:pt idx="0">
                  <c:v>MARZO II</c:v>
                </c:pt>
                <c:pt idx="1">
                  <c:v>APRILE</c:v>
                </c:pt>
                <c:pt idx="2">
                  <c:v>MAGGIO I</c:v>
                </c:pt>
                <c:pt idx="3">
                  <c:v>GIUGNO</c:v>
                </c:pt>
                <c:pt idx="4">
                  <c:v>LUGLIO</c:v>
                </c:pt>
                <c:pt idx="5">
                  <c:v>SETTEMBRE</c:v>
                </c:pt>
                <c:pt idx="6">
                  <c:v>OTTOBRE I</c:v>
                </c:pt>
                <c:pt idx="7">
                  <c:v>OTTOBRE II</c:v>
                </c:pt>
              </c:strCache>
            </c:strRef>
          </c:cat>
          <c:val>
            <c:numRef>
              <c:f>Sheet1!$B$3:$B$10</c:f>
              <c:numCache>
                <c:formatCode>General</c:formatCode>
                <c:ptCount val="8"/>
                <c:pt idx="0">
                  <c:v>1</c:v>
                </c:pt>
                <c:pt idx="1">
                  <c:v>1</c:v>
                </c:pt>
                <c:pt idx="2">
                  <c:v>5</c:v>
                </c:pt>
                <c:pt idx="3">
                  <c:v>15</c:v>
                </c:pt>
                <c:pt idx="4">
                  <c:v>11</c:v>
                </c:pt>
                <c:pt idx="5">
                  <c:v>17</c:v>
                </c:pt>
                <c:pt idx="6">
                  <c:v>19</c:v>
                </c:pt>
                <c:pt idx="7">
                  <c:v>18</c:v>
                </c:pt>
              </c:numCache>
            </c:numRef>
          </c:val>
          <c:extLst>
            <c:ext xmlns:c16="http://schemas.microsoft.com/office/drawing/2014/chart" uri="{C3380CC4-5D6E-409C-BE32-E72D297353CC}">
              <c16:uniqueId val="{00000000-A786-4B6E-B2E1-EC80FC03F581}"/>
            </c:ext>
          </c:extLst>
        </c:ser>
        <c:ser>
          <c:idx val="1"/>
          <c:order val="1"/>
          <c:tx>
            <c:strRef>
              <c:f>Sheet1!$C$2</c:f>
              <c:strCache>
                <c:ptCount val="1"/>
                <c:pt idx="0">
                  <c:v>Sessioni di voto</c:v>
                </c:pt>
              </c:strCache>
            </c:strRef>
          </c:tx>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rgbClr val="FFC000"/>
                    </a:solidFill>
                    <a:latin typeface="Arial" panose="020B0604020202020204" pitchFamily="34" charset="0"/>
                    <a:ea typeface="+mn-ea"/>
                    <a:cs typeface="Arial" panose="020B0604020202020204" pitchFamily="34" charset="0"/>
                  </a:defRPr>
                </a:pPr>
                <a:endParaRPr lang="it-I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Sheet1!$A$3:$A$10</c:f>
              <c:strCache>
                <c:ptCount val="8"/>
                <c:pt idx="0">
                  <c:v>MARZO II</c:v>
                </c:pt>
                <c:pt idx="1">
                  <c:v>APRILE</c:v>
                </c:pt>
                <c:pt idx="2">
                  <c:v>MAGGIO I</c:v>
                </c:pt>
                <c:pt idx="3">
                  <c:v>GIUGNO</c:v>
                </c:pt>
                <c:pt idx="4">
                  <c:v>LUGLIO</c:v>
                </c:pt>
                <c:pt idx="5">
                  <c:v>SETTEMBRE</c:v>
                </c:pt>
                <c:pt idx="6">
                  <c:v>OTTOBRE I</c:v>
                </c:pt>
                <c:pt idx="7">
                  <c:v>OTTOBRE II</c:v>
                </c:pt>
              </c:strCache>
            </c:strRef>
          </c:cat>
          <c:val>
            <c:numRef>
              <c:f>Sheet1!$C$3:$C$10</c:f>
              <c:numCache>
                <c:formatCode>General</c:formatCode>
                <c:ptCount val="8"/>
                <c:pt idx="0">
                  <c:v>3</c:v>
                </c:pt>
                <c:pt idx="1">
                  <c:v>6</c:v>
                </c:pt>
                <c:pt idx="2">
                  <c:v>7</c:v>
                </c:pt>
                <c:pt idx="3">
                  <c:v>8</c:v>
                </c:pt>
                <c:pt idx="4">
                  <c:v>7</c:v>
                </c:pt>
                <c:pt idx="5">
                  <c:v>7</c:v>
                </c:pt>
                <c:pt idx="6">
                  <c:v>7</c:v>
                </c:pt>
                <c:pt idx="7">
                  <c:v>13</c:v>
                </c:pt>
              </c:numCache>
            </c:numRef>
          </c:val>
          <c:extLst>
            <c:ext xmlns:c16="http://schemas.microsoft.com/office/drawing/2014/chart" uri="{C3380CC4-5D6E-409C-BE32-E72D297353CC}">
              <c16:uniqueId val="{00000001-A786-4B6E-B2E1-EC80FC03F581}"/>
            </c:ext>
          </c:extLst>
        </c:ser>
        <c:ser>
          <c:idx val="2"/>
          <c:order val="2"/>
          <c:tx>
            <c:strRef>
              <c:f>Sheet1!$D$2</c:f>
              <c:strCache>
                <c:ptCount val="1"/>
                <c:pt idx="0">
                  <c:v>Voti</c:v>
                </c:pt>
              </c:strCache>
            </c:strRef>
          </c:tx>
          <c:spPr>
            <a:solidFill>
              <a:srgbClr val="002060"/>
            </a:soli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rgbClr val="002060"/>
                    </a:solidFill>
                    <a:latin typeface="Arial" panose="020B0604020202020204" pitchFamily="34" charset="0"/>
                    <a:ea typeface="+mn-ea"/>
                    <a:cs typeface="Arial" panose="020B0604020202020204" pitchFamily="34" charset="0"/>
                  </a:defRPr>
                </a:pPr>
                <a:endParaRPr lang="it-I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Sheet1!$A$3:$A$10</c:f>
              <c:strCache>
                <c:ptCount val="8"/>
                <c:pt idx="0">
                  <c:v>MARZO II</c:v>
                </c:pt>
                <c:pt idx="1">
                  <c:v>APRILE</c:v>
                </c:pt>
                <c:pt idx="2">
                  <c:v>MAGGIO I</c:v>
                </c:pt>
                <c:pt idx="3">
                  <c:v>GIUGNO</c:v>
                </c:pt>
                <c:pt idx="4">
                  <c:v>LUGLIO</c:v>
                </c:pt>
                <c:pt idx="5">
                  <c:v>SETTEMBRE</c:v>
                </c:pt>
                <c:pt idx="6">
                  <c:v>OTTOBRE I</c:v>
                </c:pt>
                <c:pt idx="7">
                  <c:v>OTTOBRE II</c:v>
                </c:pt>
              </c:strCache>
            </c:strRef>
          </c:cat>
          <c:val>
            <c:numRef>
              <c:f>Sheet1!$D$3:$D$10</c:f>
              <c:numCache>
                <c:formatCode>General</c:formatCode>
                <c:ptCount val="8"/>
                <c:pt idx="0">
                  <c:v>11</c:v>
                </c:pt>
                <c:pt idx="1">
                  <c:v>128</c:v>
                </c:pt>
                <c:pt idx="2">
                  <c:v>358</c:v>
                </c:pt>
                <c:pt idx="3">
                  <c:v>609</c:v>
                </c:pt>
                <c:pt idx="4">
                  <c:v>342</c:v>
                </c:pt>
                <c:pt idx="5">
                  <c:v>522</c:v>
                </c:pt>
                <c:pt idx="6">
                  <c:v>454</c:v>
                </c:pt>
                <c:pt idx="7">
                  <c:v>1500</c:v>
                </c:pt>
              </c:numCache>
            </c:numRef>
          </c:val>
          <c:extLst>
            <c:ext xmlns:c16="http://schemas.microsoft.com/office/drawing/2014/chart" uri="{C3380CC4-5D6E-409C-BE32-E72D297353CC}">
              <c16:uniqueId val="{00000002-A786-4B6E-B2E1-EC80FC03F581}"/>
            </c:ext>
          </c:extLst>
        </c:ser>
        <c:dLbls>
          <c:dLblPos val="outEnd"/>
          <c:showLegendKey val="0"/>
          <c:showVal val="1"/>
          <c:showCatName val="0"/>
          <c:showSerName val="0"/>
          <c:showPercent val="0"/>
          <c:showBubbleSize val="0"/>
        </c:dLbls>
        <c:gapWidth val="100"/>
        <c:overlap val="-24"/>
        <c:axId val="477365336"/>
        <c:axId val="477356152"/>
      </c:barChart>
      <c:catAx>
        <c:axId val="477365336"/>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rgbClr val="0070C0"/>
                </a:solidFill>
                <a:latin typeface="Arial" panose="020B0604020202020204" pitchFamily="34" charset="0"/>
                <a:ea typeface="+mn-ea"/>
                <a:cs typeface="Arial" panose="020B0604020202020204" pitchFamily="34" charset="0"/>
              </a:defRPr>
            </a:pPr>
            <a:endParaRPr lang="it-IT"/>
          </a:p>
        </c:txPr>
        <c:crossAx val="477356152"/>
        <c:crosses val="autoZero"/>
        <c:auto val="1"/>
        <c:lblAlgn val="ctr"/>
        <c:lblOffset val="100"/>
        <c:noMultiLvlLbl val="0"/>
      </c:catAx>
      <c:valAx>
        <c:axId val="4773561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4773653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it-IT"/>
        </a:p>
      </c:txPr>
    </c:legend>
    <c:plotVisOnly val="1"/>
    <c:dispBlanksAs val="gap"/>
    <c:showDLblsOverMax val="0"/>
  </c:chart>
  <c:spPr>
    <a:noFill/>
    <a:ln>
      <a:noFill/>
    </a:ln>
    <a:effectLst/>
  </c:spPr>
  <c:txPr>
    <a:bodyPr/>
    <a:lstStyle/>
    <a:p>
      <a:pPr>
        <a:defRPr/>
      </a:pPr>
      <a:endParaRPr lang="it-IT"/>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F1053F-C9A6-48C7-84D5-F9398815D3D7}" type="datetimeFigureOut">
              <a:rPr lang="en-GB" smtClean="0"/>
              <a:t>14/12/2020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BE93F11-A3C9-4679-80F0-BEBBF460C944}" type="slidenum">
              <a:rPr lang="en-GB" smtClean="0"/>
              <a:t>‹N›</a:t>
            </a:fld>
            <a:endParaRPr lang="en-GB"/>
          </a:p>
        </p:txBody>
      </p:sp>
    </p:spTree>
    <p:extLst>
      <p:ext uri="{BB962C8B-B14F-4D97-AF65-F5344CB8AC3E}">
        <p14:creationId xmlns:p14="http://schemas.microsoft.com/office/powerpoint/2010/main" val="6600669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3BE93F11-A3C9-4679-80F0-BEBBF460C944}" type="slidenum">
              <a:rPr lang="en-GB" smtClean="0"/>
              <a:t>1</a:t>
            </a:fld>
            <a:endParaRPr lang="en-GB"/>
          </a:p>
        </p:txBody>
      </p:sp>
    </p:spTree>
    <p:extLst>
      <p:ext uri="{BB962C8B-B14F-4D97-AF65-F5344CB8AC3E}">
        <p14:creationId xmlns:p14="http://schemas.microsoft.com/office/powerpoint/2010/main" val="25769024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ctr"/>
            <a:r>
              <a:rPr lang="fr-FR" dirty="0"/>
              <a:t>Il </a:t>
            </a:r>
            <a:r>
              <a:rPr lang="fr-FR" dirty="0" err="1"/>
              <a:t>ruolo</a:t>
            </a:r>
            <a:r>
              <a:rPr lang="fr-FR" dirty="0"/>
              <a:t> </a:t>
            </a:r>
            <a:r>
              <a:rPr lang="fr-FR" dirty="0" err="1"/>
              <a:t>degli</a:t>
            </a:r>
            <a:r>
              <a:rPr lang="fr-FR" dirty="0"/>
              <a:t> </a:t>
            </a:r>
            <a:r>
              <a:rPr lang="fr-FR" dirty="0" err="1"/>
              <a:t>EPLOs</a:t>
            </a:r>
            <a:r>
              <a:rPr lang="fr-FR" dirty="0"/>
              <a:t>: </a:t>
            </a:r>
            <a:r>
              <a:rPr lang="it-IT" sz="1200" b="0" i="0" kern="1200" dirty="0">
                <a:solidFill>
                  <a:schemeClr val="tx1"/>
                </a:solidFill>
                <a:effectLst/>
                <a:latin typeface="+mn-lt"/>
                <a:ea typeface="+mn-ea"/>
                <a:cs typeface="+mn-cs"/>
              </a:rPr>
              <a:t>Gli uffici di collegamento sono responsabili dell'attuazione a livello locale delle attività di comunicazione istituzionale, con l'obiettivo ultimo di garantire che i cittadini comprendano sufficientemente l'importanza del Parlamento europeo per partecipare al processo democratico europeo.</a:t>
            </a:r>
          </a:p>
          <a:p>
            <a:pPr fontAlgn="ctr"/>
            <a:r>
              <a:rPr lang="it-IT" sz="1200" b="0" i="0" kern="1200" dirty="0">
                <a:solidFill>
                  <a:schemeClr val="tx1"/>
                </a:solidFill>
                <a:effectLst/>
                <a:latin typeface="+mn-lt"/>
                <a:ea typeface="+mn-ea"/>
                <a:cs typeface="+mn-cs"/>
              </a:rPr>
              <a:t>Gli uffici dialogano con i cittadini e le parti interessate, gestiscono i contatti con i media nazionali, regionali e locali e forniscono sostegno ai deputati al Parlamento europeo nell'esercizio delle loro funzioni ufficiali negli Stati membri.</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10"/>
          </p:nvPr>
        </p:nvSpPr>
        <p:spPr/>
        <p:txBody>
          <a:bodyPr/>
          <a:lstStyle/>
          <a:p>
            <a:fld id="{3BE93F11-A3C9-4679-80F0-BEBBF460C944}" type="slidenum">
              <a:rPr lang="en-GB" smtClean="0"/>
              <a:t>13</a:t>
            </a:fld>
            <a:endParaRPr lang="en-GB"/>
          </a:p>
        </p:txBody>
      </p:sp>
    </p:spTree>
    <p:extLst>
      <p:ext uri="{BB962C8B-B14F-4D97-AF65-F5344CB8AC3E}">
        <p14:creationId xmlns:p14="http://schemas.microsoft.com/office/powerpoint/2010/main" val="24723274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BE93F11-A3C9-4679-80F0-BEBBF460C944}" type="slidenum">
              <a:rPr lang="en-GB" smtClean="0"/>
              <a:t>14</a:t>
            </a:fld>
            <a:endParaRPr lang="en-GB"/>
          </a:p>
        </p:txBody>
      </p:sp>
    </p:spTree>
    <p:extLst>
      <p:ext uri="{BB962C8B-B14F-4D97-AF65-F5344CB8AC3E}">
        <p14:creationId xmlns:p14="http://schemas.microsoft.com/office/powerpoint/2010/main" val="38520583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BE93F11-A3C9-4679-80F0-BEBBF460C944}" type="slidenum">
              <a:rPr lang="en-GB" smtClean="0"/>
              <a:t>15</a:t>
            </a:fld>
            <a:endParaRPr lang="en-GB"/>
          </a:p>
        </p:txBody>
      </p:sp>
    </p:spTree>
    <p:extLst>
      <p:ext uri="{BB962C8B-B14F-4D97-AF65-F5344CB8AC3E}">
        <p14:creationId xmlns:p14="http://schemas.microsoft.com/office/powerpoint/2010/main" val="9606757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dirty="0"/>
              <a:t>Malta</a:t>
            </a:r>
            <a:r>
              <a:rPr lang="it-IT" baseline="0" dirty="0"/>
              <a:t> </a:t>
            </a:r>
            <a:r>
              <a:rPr lang="en-GB" sz="1200" kern="1200" dirty="0">
                <a:solidFill>
                  <a:schemeClr val="tx1"/>
                </a:solidFill>
                <a:effectLst/>
                <a:latin typeface="+mn-lt"/>
                <a:ea typeface="+mn-ea"/>
                <a:cs typeface="+mn-cs"/>
              </a:rPr>
              <a:t>MFF webinar di</a:t>
            </a:r>
            <a:r>
              <a:rPr lang="en-GB" sz="1200" kern="1200" baseline="0" dirty="0">
                <a:solidFill>
                  <a:schemeClr val="tx1"/>
                </a:solidFill>
                <a:effectLst/>
                <a:latin typeface="+mn-lt"/>
                <a:ea typeface="+mn-ea"/>
                <a:cs typeface="+mn-cs"/>
              </a:rPr>
              <a:t> </a:t>
            </a:r>
            <a:r>
              <a:rPr lang="en-GB" sz="1200" kern="1200" baseline="0" dirty="0" err="1">
                <a:solidFill>
                  <a:schemeClr val="tx1"/>
                </a:solidFill>
                <a:effectLst/>
                <a:latin typeface="+mn-lt"/>
                <a:ea typeface="+mn-ea"/>
                <a:cs typeface="+mn-cs"/>
              </a:rPr>
              <a:t>lunedì</a:t>
            </a:r>
            <a:r>
              <a:rPr lang="en-GB" sz="1200" kern="1200" baseline="0" dirty="0">
                <a:solidFill>
                  <a:schemeClr val="tx1"/>
                </a:solidFill>
                <a:effectLst/>
                <a:latin typeface="+mn-lt"/>
                <a:ea typeface="+mn-ea"/>
                <a:cs typeface="+mn-cs"/>
              </a:rPr>
              <a:t> 30 Nov con </a:t>
            </a:r>
            <a:r>
              <a:rPr lang="en-GB" sz="1200" kern="1200" dirty="0">
                <a:solidFill>
                  <a:schemeClr val="tx1"/>
                </a:solidFill>
                <a:effectLst/>
                <a:latin typeface="+mn-lt"/>
                <a:ea typeface="+mn-ea"/>
                <a:cs typeface="+mn-cs"/>
              </a:rPr>
              <a:t>FR,DE, e</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MT MEPs.</a:t>
            </a:r>
          </a:p>
          <a:p>
            <a:r>
              <a:rPr lang="it-IT" sz="1200" b="1" kern="1200" dirty="0">
                <a:solidFill>
                  <a:schemeClr val="tx1"/>
                </a:solidFill>
                <a:effectLst/>
                <a:latin typeface="+mn-lt"/>
                <a:ea typeface="+mn-ea"/>
                <a:cs typeface="+mn-cs"/>
              </a:rPr>
              <a:t>Periodo Marzo – Ottobre 2020 </a:t>
            </a:r>
            <a:endParaRPr lang="en-GB" sz="1200" b="1"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Numero conferenze stampa e briefings EPLO:     282</a:t>
            </a:r>
            <a:endParaRPr lang="en-GB"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Numero </a:t>
            </a:r>
            <a:r>
              <a:rPr lang="it-IT" sz="1200" kern="1200" dirty="0" err="1">
                <a:solidFill>
                  <a:schemeClr val="tx1"/>
                </a:solidFill>
                <a:effectLst/>
                <a:latin typeface="+mn-lt"/>
                <a:ea typeface="+mn-ea"/>
                <a:cs typeface="+mn-cs"/>
              </a:rPr>
              <a:t>webinars</a:t>
            </a:r>
            <a:r>
              <a:rPr lang="it-IT" sz="1200" kern="1200" dirty="0">
                <a:solidFill>
                  <a:schemeClr val="tx1"/>
                </a:solidFill>
                <a:effectLst/>
                <a:latin typeface="+mn-lt"/>
                <a:ea typeface="+mn-ea"/>
                <a:cs typeface="+mn-cs"/>
              </a:rPr>
              <a:t> EPLO:                                           44</a:t>
            </a:r>
            <a:endParaRPr lang="en-GB"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Numero </a:t>
            </a:r>
            <a:r>
              <a:rPr lang="it-IT" sz="1200" kern="1200" dirty="0" err="1">
                <a:solidFill>
                  <a:schemeClr val="tx1"/>
                </a:solidFill>
                <a:effectLst/>
                <a:latin typeface="+mn-lt"/>
                <a:ea typeface="+mn-ea"/>
                <a:cs typeface="+mn-cs"/>
              </a:rPr>
              <a:t>webinars</a:t>
            </a:r>
            <a:r>
              <a:rPr lang="it-IT" sz="1200" kern="1200" dirty="0">
                <a:solidFill>
                  <a:schemeClr val="tx1"/>
                </a:solidFill>
                <a:effectLst/>
                <a:latin typeface="+mn-lt"/>
                <a:ea typeface="+mn-ea"/>
                <a:cs typeface="+mn-cs"/>
              </a:rPr>
              <a:t> centrali:                                         7</a:t>
            </a:r>
            <a:endParaRPr lang="en-GB" sz="1200" kern="1200" dirty="0">
              <a:solidFill>
                <a:schemeClr val="tx1"/>
              </a:solidFill>
              <a:effectLst/>
              <a:latin typeface="+mn-lt"/>
              <a:ea typeface="+mn-ea"/>
              <a:cs typeface="+mn-cs"/>
            </a:endParaRPr>
          </a:p>
          <a:p>
            <a:r>
              <a:rPr lang="it-IT" sz="1200" b="1" kern="1200" dirty="0">
                <a:solidFill>
                  <a:schemeClr val="tx1"/>
                </a:solidFill>
                <a:effectLst/>
                <a:latin typeface="+mn-lt"/>
                <a:ea typeface="+mn-ea"/>
                <a:cs typeface="+mn-cs"/>
              </a:rPr>
              <a:t>Tot  </a:t>
            </a:r>
            <a:r>
              <a:rPr lang="it-IT" sz="1200" kern="1200" dirty="0">
                <a:solidFill>
                  <a:schemeClr val="tx1"/>
                </a:solidFill>
                <a:effectLst/>
                <a:latin typeface="+mn-lt"/>
                <a:ea typeface="+mn-ea"/>
                <a:cs typeface="+mn-cs"/>
              </a:rPr>
              <a:t>                                                                           </a:t>
            </a:r>
            <a:r>
              <a:rPr lang="it-IT" sz="1200" b="1" kern="1200" dirty="0">
                <a:solidFill>
                  <a:schemeClr val="tx1"/>
                </a:solidFill>
                <a:effectLst/>
                <a:latin typeface="+mn-lt"/>
                <a:ea typeface="+mn-ea"/>
                <a:cs typeface="+mn-cs"/>
              </a:rPr>
              <a:t>333</a:t>
            </a:r>
            <a:endParaRPr lang="en-GB"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Numero giornalisti presenti a conferenze stampa e briefing EPLO:    2844</a:t>
            </a:r>
            <a:endParaRPr lang="en-GB"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Numero giornalisti presenti a </a:t>
            </a:r>
            <a:r>
              <a:rPr lang="it-IT" sz="1200" kern="1200" dirty="0" err="1">
                <a:solidFill>
                  <a:schemeClr val="tx1"/>
                </a:solidFill>
                <a:effectLst/>
                <a:latin typeface="+mn-lt"/>
                <a:ea typeface="+mn-ea"/>
                <a:cs typeface="+mn-cs"/>
              </a:rPr>
              <a:t>webinars</a:t>
            </a:r>
            <a:r>
              <a:rPr lang="it-IT" sz="1200" kern="1200" dirty="0">
                <a:solidFill>
                  <a:schemeClr val="tx1"/>
                </a:solidFill>
                <a:effectLst/>
                <a:latin typeface="+mn-lt"/>
                <a:ea typeface="+mn-ea"/>
                <a:cs typeface="+mn-cs"/>
              </a:rPr>
              <a:t> EPLO:                                                862</a:t>
            </a:r>
            <a:endParaRPr lang="en-GB"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Numero giornalisti presenti </a:t>
            </a:r>
            <a:r>
              <a:rPr lang="it-IT" sz="1200" kern="1200" dirty="0" err="1">
                <a:solidFill>
                  <a:schemeClr val="tx1"/>
                </a:solidFill>
                <a:effectLst/>
                <a:latin typeface="+mn-lt"/>
                <a:ea typeface="+mn-ea"/>
                <a:cs typeface="+mn-cs"/>
              </a:rPr>
              <a:t>webinars</a:t>
            </a:r>
            <a:r>
              <a:rPr lang="it-IT" sz="1200" kern="1200" dirty="0">
                <a:solidFill>
                  <a:schemeClr val="tx1"/>
                </a:solidFill>
                <a:effectLst/>
                <a:latin typeface="+mn-lt"/>
                <a:ea typeface="+mn-ea"/>
                <a:cs typeface="+mn-cs"/>
              </a:rPr>
              <a:t> centrali:                                               421</a:t>
            </a:r>
            <a:endParaRPr lang="en-GB" sz="1200" kern="1200" dirty="0">
              <a:solidFill>
                <a:schemeClr val="tx1"/>
              </a:solidFill>
              <a:effectLst/>
              <a:latin typeface="+mn-lt"/>
              <a:ea typeface="+mn-ea"/>
              <a:cs typeface="+mn-cs"/>
            </a:endParaRPr>
          </a:p>
          <a:p>
            <a:r>
              <a:rPr lang="it-IT" sz="1200" b="1" kern="1200" dirty="0">
                <a:solidFill>
                  <a:schemeClr val="tx1"/>
                </a:solidFill>
                <a:effectLst/>
                <a:latin typeface="+mn-lt"/>
                <a:ea typeface="+mn-ea"/>
                <a:cs typeface="+mn-cs"/>
              </a:rPr>
              <a:t>Tot     </a:t>
            </a:r>
            <a:r>
              <a:rPr lang="it-IT" sz="1200" kern="1200" dirty="0">
                <a:solidFill>
                  <a:schemeClr val="tx1"/>
                </a:solidFill>
                <a:effectLst/>
                <a:latin typeface="+mn-lt"/>
                <a:ea typeface="+mn-ea"/>
                <a:cs typeface="+mn-cs"/>
              </a:rPr>
              <a:t>                                                                                                                </a:t>
            </a:r>
            <a:r>
              <a:rPr lang="it-IT" sz="1200" b="1" kern="1200" dirty="0">
                <a:solidFill>
                  <a:schemeClr val="tx1"/>
                </a:solidFill>
                <a:effectLst/>
                <a:latin typeface="+mn-lt"/>
                <a:ea typeface="+mn-ea"/>
                <a:cs typeface="+mn-cs"/>
              </a:rPr>
              <a:t>4127</a:t>
            </a:r>
            <a:endParaRPr lang="en-GB"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Numero MEP presenti a conferenze stampa e </a:t>
            </a:r>
            <a:r>
              <a:rPr lang="it-IT" sz="1200" kern="1200" dirty="0" err="1">
                <a:solidFill>
                  <a:schemeClr val="tx1"/>
                </a:solidFill>
                <a:effectLst/>
                <a:latin typeface="+mn-lt"/>
                <a:ea typeface="+mn-ea"/>
                <a:cs typeface="+mn-cs"/>
              </a:rPr>
              <a:t>briefign</a:t>
            </a:r>
            <a:r>
              <a:rPr lang="it-IT" sz="1200" kern="1200" dirty="0">
                <a:solidFill>
                  <a:schemeClr val="tx1"/>
                </a:solidFill>
                <a:effectLst/>
                <a:latin typeface="+mn-lt"/>
                <a:ea typeface="+mn-ea"/>
                <a:cs typeface="+mn-cs"/>
              </a:rPr>
              <a:t> EPLO:    516       (51 provenienti da altro stato membro)</a:t>
            </a:r>
            <a:endParaRPr lang="en-GB"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Numero MEP presenti a </a:t>
            </a:r>
            <a:r>
              <a:rPr lang="it-IT" sz="1200" kern="1200" dirty="0" err="1">
                <a:solidFill>
                  <a:schemeClr val="tx1"/>
                </a:solidFill>
                <a:effectLst/>
                <a:latin typeface="+mn-lt"/>
                <a:ea typeface="+mn-ea"/>
                <a:cs typeface="+mn-cs"/>
              </a:rPr>
              <a:t>webinars</a:t>
            </a:r>
            <a:r>
              <a:rPr lang="it-IT" sz="1200" kern="1200" dirty="0">
                <a:solidFill>
                  <a:schemeClr val="tx1"/>
                </a:solidFill>
                <a:effectLst/>
                <a:latin typeface="+mn-lt"/>
                <a:ea typeface="+mn-ea"/>
                <a:cs typeface="+mn-cs"/>
              </a:rPr>
              <a:t> EPLO:                                          106          </a:t>
            </a:r>
            <a:endParaRPr lang="en-GB"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Numero MEP presenti a </a:t>
            </a:r>
            <a:r>
              <a:rPr lang="it-IT" sz="1200" kern="1200" dirty="0" err="1">
                <a:solidFill>
                  <a:schemeClr val="tx1"/>
                </a:solidFill>
                <a:effectLst/>
                <a:latin typeface="+mn-lt"/>
                <a:ea typeface="+mn-ea"/>
                <a:cs typeface="+mn-cs"/>
              </a:rPr>
              <a:t>webinar</a:t>
            </a:r>
            <a:r>
              <a:rPr lang="it-IT" sz="1200" kern="1200" dirty="0">
                <a:solidFill>
                  <a:schemeClr val="tx1"/>
                </a:solidFill>
                <a:effectLst/>
                <a:latin typeface="+mn-lt"/>
                <a:ea typeface="+mn-ea"/>
                <a:cs typeface="+mn-cs"/>
              </a:rPr>
              <a:t> centrali:                                          20</a:t>
            </a:r>
            <a:endParaRPr lang="en-GB" sz="1200" kern="1200" dirty="0">
              <a:solidFill>
                <a:schemeClr val="tx1"/>
              </a:solidFill>
              <a:effectLst/>
              <a:latin typeface="+mn-lt"/>
              <a:ea typeface="+mn-ea"/>
              <a:cs typeface="+mn-cs"/>
            </a:endParaRPr>
          </a:p>
          <a:p>
            <a:r>
              <a:rPr lang="it-IT" sz="1200" b="1" kern="1200" dirty="0">
                <a:solidFill>
                  <a:schemeClr val="tx1"/>
                </a:solidFill>
                <a:effectLst/>
                <a:latin typeface="+mn-lt"/>
                <a:ea typeface="+mn-ea"/>
                <a:cs typeface="+mn-cs"/>
              </a:rPr>
              <a:t>Tot </a:t>
            </a:r>
            <a:r>
              <a:rPr lang="it-IT" sz="1200" kern="1200" dirty="0">
                <a:solidFill>
                  <a:schemeClr val="tx1"/>
                </a:solidFill>
                <a:effectLst/>
                <a:latin typeface="+mn-lt"/>
                <a:ea typeface="+mn-ea"/>
                <a:cs typeface="+mn-cs"/>
              </a:rPr>
              <a:t>                                                                                                       </a:t>
            </a:r>
            <a:r>
              <a:rPr lang="it-IT" sz="1200" b="1" kern="1200" dirty="0">
                <a:solidFill>
                  <a:schemeClr val="tx1"/>
                </a:solidFill>
                <a:effectLst/>
                <a:latin typeface="+mn-lt"/>
                <a:ea typeface="+mn-ea"/>
                <a:cs typeface="+mn-cs"/>
              </a:rPr>
              <a:t>624</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3BE93F11-A3C9-4679-80F0-BEBBF460C944}" type="slidenum">
              <a:rPr lang="en-GB" smtClean="0"/>
              <a:t>17</a:t>
            </a:fld>
            <a:endParaRPr lang="en-GB"/>
          </a:p>
        </p:txBody>
      </p:sp>
    </p:spTree>
    <p:extLst>
      <p:ext uri="{BB962C8B-B14F-4D97-AF65-F5344CB8AC3E}">
        <p14:creationId xmlns:p14="http://schemas.microsoft.com/office/powerpoint/2010/main" val="6114228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600"/>
              </a:spcBef>
              <a:buFont typeface="Arial" panose="020B0604020202020204" pitchFamily="34" charset="0"/>
              <a:buNone/>
            </a:pPr>
            <a:r>
              <a:rPr lang="it-IT" sz="1200" baseline="0"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Esempi di f</a:t>
            </a:r>
            <a:r>
              <a:rPr lang="it-IT" sz="1200"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inanziamento progetti editoriali </a:t>
            </a:r>
          </a:p>
          <a:p>
            <a:pPr marL="0" indent="0">
              <a:spcBef>
                <a:spcPts val="600"/>
              </a:spcBef>
              <a:buFont typeface="Arial" panose="020B0604020202020204" pitchFamily="34" charset="0"/>
              <a:buNone/>
            </a:pPr>
            <a:r>
              <a:rPr lang="it-IT" sz="1200"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FIEG:</a:t>
            </a:r>
            <a:r>
              <a:rPr lang="it-IT" sz="1200" baseline="0"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 Federazione Italiana Editori Giornali</a:t>
            </a:r>
            <a:endParaRPr lang="it-IT" sz="1200"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3BE93F11-A3C9-4679-80F0-BEBBF460C944}" type="slidenum">
              <a:rPr lang="en-GB" smtClean="0"/>
              <a:t>18</a:t>
            </a:fld>
            <a:endParaRPr lang="en-GB"/>
          </a:p>
        </p:txBody>
      </p:sp>
    </p:spTree>
    <p:extLst>
      <p:ext uri="{BB962C8B-B14F-4D97-AF65-F5344CB8AC3E}">
        <p14:creationId xmlns:p14="http://schemas.microsoft.com/office/powerpoint/2010/main" val="27967492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rPr>
              <a:t>- Creatività e </a:t>
            </a:r>
            <a:r>
              <a:rPr lang="it-IT" sz="1200" kern="1200" dirty="0" err="1">
                <a:solidFill>
                  <a:schemeClr val="tx1"/>
                </a:solidFill>
                <a:effectLst/>
                <a:latin typeface="+mn-lt"/>
                <a:ea typeface="+mn-ea"/>
                <a:cs typeface="+mn-cs"/>
              </a:rPr>
              <a:t>flessiblità</a:t>
            </a:r>
            <a:r>
              <a:rPr lang="it-IT" sz="1200" kern="1200" dirty="0">
                <a:solidFill>
                  <a:schemeClr val="tx1"/>
                </a:solidFill>
                <a:effectLst/>
                <a:latin typeface="+mn-lt"/>
                <a:ea typeface="+mn-ea"/>
                <a:cs typeface="+mn-cs"/>
              </a:rPr>
              <a:t> nel </a:t>
            </a:r>
            <a:r>
              <a:rPr lang="it-IT" sz="1200" kern="1200" dirty="0" err="1">
                <a:solidFill>
                  <a:schemeClr val="tx1"/>
                </a:solidFill>
                <a:effectLst/>
                <a:latin typeface="+mn-lt"/>
                <a:ea typeface="+mn-ea"/>
                <a:cs typeface="+mn-cs"/>
              </a:rPr>
              <a:t>reorganizzare</a:t>
            </a:r>
            <a:r>
              <a:rPr lang="it-IT" sz="1200" kern="1200" dirty="0">
                <a:solidFill>
                  <a:schemeClr val="tx1"/>
                </a:solidFill>
                <a:effectLst/>
                <a:latin typeface="+mn-lt"/>
                <a:ea typeface="+mn-ea"/>
                <a:cs typeface="+mn-cs"/>
              </a:rPr>
              <a:t> il lavoro, non voler tutto controllare ma lasciare spazio ai colleghi per reinventarsi, approccio "</a:t>
            </a:r>
            <a:r>
              <a:rPr lang="it-IT" sz="1200" kern="1200" dirty="0" err="1">
                <a:solidFill>
                  <a:schemeClr val="tx1"/>
                </a:solidFill>
                <a:effectLst/>
                <a:latin typeface="+mn-lt"/>
                <a:ea typeface="+mn-ea"/>
                <a:cs typeface="+mn-cs"/>
              </a:rPr>
              <a:t>try</a:t>
            </a:r>
            <a:r>
              <a:rPr lang="it-IT" sz="1200" kern="1200" dirty="0">
                <a:solidFill>
                  <a:schemeClr val="tx1"/>
                </a:solidFill>
                <a:effectLst/>
                <a:latin typeface="+mn-lt"/>
                <a:ea typeface="+mn-ea"/>
                <a:cs typeface="+mn-cs"/>
              </a:rPr>
              <a:t> and </a:t>
            </a:r>
            <a:r>
              <a:rPr lang="it-IT" sz="1200" kern="1200" dirty="0" err="1">
                <a:solidFill>
                  <a:schemeClr val="tx1"/>
                </a:solidFill>
                <a:effectLst/>
                <a:latin typeface="+mn-lt"/>
                <a:ea typeface="+mn-ea"/>
                <a:cs typeface="+mn-cs"/>
              </a:rPr>
              <a:t>fail</a:t>
            </a:r>
            <a:r>
              <a:rPr lang="it-IT" sz="1200" kern="1200" dirty="0">
                <a:solidFill>
                  <a:schemeClr val="tx1"/>
                </a:solidFill>
                <a:effectLst/>
                <a:latin typeface="+mn-lt"/>
                <a:ea typeface="+mn-ea"/>
                <a:cs typeface="+mn-cs"/>
              </a:rPr>
              <a:t>" è stato chiave per poter reagire a questa situazione</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3BE93F11-A3C9-4679-80F0-BEBBF460C944}" type="slidenum">
              <a:rPr lang="en-GB" smtClean="0"/>
              <a:t>19</a:t>
            </a:fld>
            <a:endParaRPr lang="en-GB"/>
          </a:p>
        </p:txBody>
      </p:sp>
    </p:spTree>
    <p:extLst>
      <p:ext uri="{BB962C8B-B14F-4D97-AF65-F5344CB8AC3E}">
        <p14:creationId xmlns:p14="http://schemas.microsoft.com/office/powerpoint/2010/main" val="6954820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3BE93F11-A3C9-4679-80F0-BEBBF460C944}" type="slidenum">
              <a:rPr lang="en-GB" smtClean="0"/>
              <a:t>20</a:t>
            </a:fld>
            <a:endParaRPr lang="en-GB"/>
          </a:p>
        </p:txBody>
      </p:sp>
    </p:spTree>
    <p:extLst>
      <p:ext uri="{BB962C8B-B14F-4D97-AF65-F5344CB8AC3E}">
        <p14:creationId xmlns:p14="http://schemas.microsoft.com/office/powerpoint/2010/main" val="3439672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dirty="0"/>
              <a:t>Dichiarazione di marzo 2020,</a:t>
            </a:r>
            <a:r>
              <a:rPr lang="it-IT" baseline="0" dirty="0"/>
              <a:t> in vista della prima plenaria della storia dell’UE a usare il voto a distanza.</a:t>
            </a:r>
            <a:endParaRPr lang="en-GB" dirty="0"/>
          </a:p>
        </p:txBody>
      </p:sp>
      <p:sp>
        <p:nvSpPr>
          <p:cNvPr id="4" name="Slide Number Placeholder 3"/>
          <p:cNvSpPr>
            <a:spLocks noGrp="1"/>
          </p:cNvSpPr>
          <p:nvPr>
            <p:ph type="sldNum" sz="quarter" idx="10"/>
          </p:nvPr>
        </p:nvSpPr>
        <p:spPr/>
        <p:txBody>
          <a:bodyPr/>
          <a:lstStyle/>
          <a:p>
            <a:fld id="{3BE93F11-A3C9-4679-80F0-BEBBF460C944}" type="slidenum">
              <a:rPr lang="en-GB" smtClean="0"/>
              <a:t>2</a:t>
            </a:fld>
            <a:endParaRPr lang="en-GB"/>
          </a:p>
        </p:txBody>
      </p:sp>
    </p:spTree>
    <p:extLst>
      <p:ext uri="{BB962C8B-B14F-4D97-AF65-F5344CB8AC3E}">
        <p14:creationId xmlns:p14="http://schemas.microsoft.com/office/powerpoint/2010/main" val="9579989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it-IT" sz="1200" dirty="0">
                <a:solidFill>
                  <a:schemeClr val="accent1">
                    <a:lumMod val="75000"/>
                  </a:schemeClr>
                </a:solidFill>
                <a:latin typeface="Arial"/>
              </a:rPr>
              <a:t>Il Parlamento ha sviluppato </a:t>
            </a:r>
            <a:r>
              <a:rPr lang="it-IT" sz="1200" b="1" dirty="0">
                <a:solidFill>
                  <a:schemeClr val="accent1">
                    <a:lumMod val="75000"/>
                  </a:schemeClr>
                </a:solidFill>
                <a:latin typeface="Arial"/>
              </a:rPr>
              <a:t>un sistema da remoto </a:t>
            </a:r>
            <a:r>
              <a:rPr lang="it-IT" sz="1200" dirty="0">
                <a:solidFill>
                  <a:schemeClr val="accent1">
                    <a:lumMod val="75000"/>
                  </a:schemeClr>
                </a:solidFill>
                <a:latin typeface="Arial"/>
              </a:rPr>
              <a:t>che è sia sicuro, visto che è dotato di meccanismi di verifica integrati, sia efficiente: se alla plenaria di fine marzo c’è stato un dibattito, tre sessioni di voto e 11 voti, nella plenaria di fine ottobre ci sono stati 18 dibattiti, 13 sessioni di voto e più di 1.500 voti.</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it-IT" sz="1200" b="0" i="0" kern="1200" dirty="0">
                <a:solidFill>
                  <a:schemeClr val="tx1"/>
                </a:solidFill>
                <a:effectLst/>
                <a:latin typeface="+mn-lt"/>
                <a:ea typeface="+mn-ea"/>
                <a:cs typeface="+mn-cs"/>
              </a:rPr>
              <a:t>A marzo è stata introdotta una </a:t>
            </a:r>
            <a:r>
              <a:rPr lang="it-IT" sz="1200" b="1" i="0" kern="1200" dirty="0">
                <a:solidFill>
                  <a:schemeClr val="tx1"/>
                </a:solidFill>
                <a:effectLst/>
                <a:latin typeface="+mn-lt"/>
                <a:ea typeface="+mn-ea"/>
                <a:cs typeface="+mn-cs"/>
              </a:rPr>
              <a:t>procedura d’urgenza</a:t>
            </a:r>
            <a:r>
              <a:rPr lang="it-IT" sz="1200" b="0" i="0" kern="1200" dirty="0">
                <a:solidFill>
                  <a:schemeClr val="tx1"/>
                </a:solidFill>
                <a:effectLst/>
                <a:latin typeface="+mn-lt"/>
                <a:ea typeface="+mn-ea"/>
                <a:cs typeface="+mn-cs"/>
              </a:rPr>
              <a:t>, prorogata due volte e attualmente in vigore </a:t>
            </a:r>
            <a:r>
              <a:rPr lang="it-IT" sz="1200" b="1" i="0" kern="1200" dirty="0">
                <a:solidFill>
                  <a:schemeClr val="tx1"/>
                </a:solidFill>
                <a:effectLst/>
                <a:latin typeface="+mn-lt"/>
                <a:ea typeface="+mn-ea"/>
                <a:cs typeface="+mn-cs"/>
              </a:rPr>
              <a:t>fino al 31 dicembre</a:t>
            </a:r>
            <a:r>
              <a:rPr lang="it-IT" sz="1200" b="0" i="0" kern="1200" dirty="0">
                <a:solidFill>
                  <a:schemeClr val="tx1"/>
                </a:solidFill>
                <a:effectLst/>
                <a:latin typeface="+mn-lt"/>
                <a:ea typeface="+mn-ea"/>
                <a:cs typeface="+mn-cs"/>
              </a:rPr>
              <a:t>, che permette ai parlamentari di partecipare ai voti anche se non sono presenti in aula. </a:t>
            </a:r>
            <a:r>
              <a:rPr lang="it-IT" sz="1200" b="1" i="0" kern="1200" dirty="0">
                <a:solidFill>
                  <a:schemeClr val="tx1"/>
                </a:solidFill>
                <a:effectLst/>
                <a:latin typeface="+mn-lt"/>
                <a:ea typeface="+mn-ea"/>
                <a:cs typeface="+mn-cs"/>
              </a:rPr>
              <a:t>Funziona così</a:t>
            </a:r>
            <a:r>
              <a:rPr lang="it-IT" sz="1200" b="0" i="0" kern="1200" dirty="0">
                <a:solidFill>
                  <a:schemeClr val="tx1"/>
                </a:solidFill>
                <a:effectLst/>
                <a:latin typeface="+mn-lt"/>
                <a:ea typeface="+mn-ea"/>
                <a:cs typeface="+mn-cs"/>
              </a:rPr>
              <a:t>: ogni parlamentare entra nel suo account privato usando un</a:t>
            </a:r>
            <a:r>
              <a:rPr lang="it-IT" sz="1200" b="0" i="0" kern="1200" baseline="0" dirty="0">
                <a:solidFill>
                  <a:schemeClr val="tx1"/>
                </a:solidFill>
                <a:effectLst/>
                <a:latin typeface="+mn-lt"/>
                <a:ea typeface="+mn-ea"/>
                <a:cs typeface="+mn-cs"/>
              </a:rPr>
              <a:t> </a:t>
            </a:r>
            <a:r>
              <a:rPr lang="it-IT" sz="1200" b="0" i="0" kern="1200" baseline="0" dirty="0" err="1">
                <a:solidFill>
                  <a:schemeClr val="tx1"/>
                </a:solidFill>
                <a:effectLst/>
                <a:latin typeface="+mn-lt"/>
                <a:ea typeface="+mn-ea"/>
                <a:cs typeface="+mn-cs"/>
              </a:rPr>
              <a:t>token</a:t>
            </a:r>
            <a:r>
              <a:rPr lang="it-IT" sz="1200" b="0" i="0" kern="1200" baseline="0" dirty="0">
                <a:solidFill>
                  <a:schemeClr val="tx1"/>
                </a:solidFill>
                <a:effectLst/>
                <a:latin typeface="+mn-lt"/>
                <a:ea typeface="+mn-ea"/>
                <a:cs typeface="+mn-cs"/>
              </a:rPr>
              <a:t> fornito dal Parlamento</a:t>
            </a:r>
            <a:r>
              <a:rPr lang="it-IT" sz="1200" b="0" i="0" kern="1200" dirty="0">
                <a:solidFill>
                  <a:schemeClr val="tx1"/>
                </a:solidFill>
                <a:effectLst/>
                <a:latin typeface="+mn-lt"/>
                <a:ea typeface="+mn-ea"/>
                <a:cs typeface="+mn-cs"/>
              </a:rPr>
              <a:t>. Per ogni voto il sistema genera una scheda che viene stampata, firmata, scansionata o fotografata e rimandata indietro ai funzionari del Parlamento. In questo modo viene preservata la sicurezza del voto – la password per entrare nel profilo e il </a:t>
            </a:r>
            <a:r>
              <a:rPr lang="it-IT" sz="1200" b="0" i="0" kern="1200" dirty="0" err="1">
                <a:solidFill>
                  <a:schemeClr val="tx1"/>
                </a:solidFill>
                <a:effectLst/>
                <a:latin typeface="+mn-lt"/>
                <a:ea typeface="+mn-ea"/>
                <a:cs typeface="+mn-cs"/>
              </a:rPr>
              <a:t>token</a:t>
            </a:r>
            <a:r>
              <a:rPr lang="it-IT" sz="1200" b="0" i="0" kern="1200" dirty="0">
                <a:solidFill>
                  <a:schemeClr val="tx1"/>
                </a:solidFill>
                <a:effectLst/>
                <a:latin typeface="+mn-lt"/>
                <a:ea typeface="+mn-ea"/>
                <a:cs typeface="+mn-cs"/>
              </a:rPr>
              <a:t> garantiscono due livelli di controllo – e la segretezza del voto</a:t>
            </a:r>
            <a:r>
              <a:rPr lang="it-IT" sz="1200" b="1" i="0" kern="1200" dirty="0">
                <a:solidFill>
                  <a:schemeClr val="tx1"/>
                </a:solidFill>
                <a:effectLst/>
                <a:latin typeface="+mn-lt"/>
                <a:ea typeface="+mn-ea"/>
                <a:cs typeface="+mn-cs"/>
              </a:rPr>
              <a:t>. </a:t>
            </a:r>
            <a:endParaRPr lang="it-IT" sz="1200" dirty="0">
              <a:solidFill>
                <a:schemeClr val="accent1">
                  <a:lumMod val="75000"/>
                </a:schemeClr>
              </a:solidFill>
              <a:latin typeface="Arial"/>
            </a:endParaRPr>
          </a:p>
        </p:txBody>
      </p:sp>
      <p:sp>
        <p:nvSpPr>
          <p:cNvPr id="4" name="Slide Number Placeholder 3"/>
          <p:cNvSpPr>
            <a:spLocks noGrp="1"/>
          </p:cNvSpPr>
          <p:nvPr>
            <p:ph type="sldNum" sz="quarter" idx="10"/>
          </p:nvPr>
        </p:nvSpPr>
        <p:spPr/>
        <p:txBody>
          <a:bodyPr/>
          <a:lstStyle/>
          <a:p>
            <a:fld id="{3BE93F11-A3C9-4679-80F0-BEBBF460C944}" type="slidenum">
              <a:rPr lang="en-GB" smtClean="0"/>
              <a:t>4</a:t>
            </a:fld>
            <a:endParaRPr lang="en-GB"/>
          </a:p>
        </p:txBody>
      </p:sp>
    </p:spTree>
    <p:extLst>
      <p:ext uri="{BB962C8B-B14F-4D97-AF65-F5344CB8AC3E}">
        <p14:creationId xmlns:p14="http://schemas.microsoft.com/office/powerpoint/2010/main" val="16384730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defRPr/>
            </a:pPr>
            <a:r>
              <a:rPr lang="it-IT" sz="1200"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Plenaria II marzo 2020</a:t>
            </a:r>
            <a:r>
              <a:rPr lang="it-IT" sz="12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 1 dibattito, 3 sessioni di voto e 11 voti</a:t>
            </a:r>
            <a:r>
              <a:rPr lang="it-IT" sz="1200"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a:t>
            </a:r>
          </a:p>
          <a:p>
            <a:pPr lvl="0">
              <a:defRPr/>
            </a:pPr>
            <a:r>
              <a:rPr lang="it-IT" sz="1200"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Plenaria II ottobre 2020: </a:t>
            </a:r>
            <a:r>
              <a:rPr lang="it-IT" sz="12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18 dibattiti, 13 sessioni di voto e più di 1.500 voti</a:t>
            </a:r>
            <a:endParaRPr lang="en-GB" dirty="0"/>
          </a:p>
          <a:p>
            <a:endParaRPr lang="en-GB" dirty="0"/>
          </a:p>
        </p:txBody>
      </p:sp>
      <p:sp>
        <p:nvSpPr>
          <p:cNvPr id="4" name="Slide Number Placeholder 3"/>
          <p:cNvSpPr>
            <a:spLocks noGrp="1"/>
          </p:cNvSpPr>
          <p:nvPr>
            <p:ph type="sldNum" sz="quarter" idx="10"/>
          </p:nvPr>
        </p:nvSpPr>
        <p:spPr/>
        <p:txBody>
          <a:bodyPr/>
          <a:lstStyle/>
          <a:p>
            <a:fld id="{3BE93F11-A3C9-4679-80F0-BEBBF460C944}" type="slidenum">
              <a:rPr lang="en-GB" smtClean="0"/>
              <a:t>5</a:t>
            </a:fld>
            <a:endParaRPr lang="en-GB"/>
          </a:p>
        </p:txBody>
      </p:sp>
    </p:spTree>
    <p:extLst>
      <p:ext uri="{BB962C8B-B14F-4D97-AF65-F5344CB8AC3E}">
        <p14:creationId xmlns:p14="http://schemas.microsoft.com/office/powerpoint/2010/main" val="35394602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b="0" i="0" kern="1200" dirty="0">
                <a:solidFill>
                  <a:schemeClr val="tx1"/>
                </a:solidFill>
                <a:effectLst/>
                <a:latin typeface="+mn-lt"/>
                <a:ea typeface="+mn-ea"/>
                <a:cs typeface="+mn-cs"/>
              </a:rPr>
              <a:t>Un altro elemento centrale della vita in Parlamento sono i </a:t>
            </a:r>
            <a:r>
              <a:rPr lang="it-IT" sz="1200" b="1" i="0" kern="1200" dirty="0">
                <a:solidFill>
                  <a:schemeClr val="tx1"/>
                </a:solidFill>
                <a:effectLst/>
                <a:latin typeface="+mn-lt"/>
                <a:ea typeface="+mn-ea"/>
                <a:cs typeface="+mn-cs"/>
              </a:rPr>
              <a:t>dibattiti in plenaria. </a:t>
            </a:r>
            <a:r>
              <a:rPr lang="it-IT" sz="1200" b="0" i="0" kern="1200" dirty="0">
                <a:solidFill>
                  <a:schemeClr val="tx1"/>
                </a:solidFill>
                <a:effectLst/>
                <a:latin typeface="+mn-lt"/>
                <a:ea typeface="+mn-ea"/>
                <a:cs typeface="+mn-cs"/>
              </a:rPr>
              <a:t>Per assicurare che si svolgano senza intoppi tecnici e in maniera spedita – i più delicati possono durare diverse ore, e avere decine di partecipanti – i parlamentari</a:t>
            </a:r>
            <a:r>
              <a:rPr lang="it-IT" sz="1200" b="0" i="0" kern="1200" baseline="0" dirty="0">
                <a:solidFill>
                  <a:schemeClr val="tx1"/>
                </a:solidFill>
                <a:effectLst/>
                <a:latin typeface="+mn-lt"/>
                <a:ea typeface="+mn-ea"/>
                <a:cs typeface="+mn-cs"/>
              </a:rPr>
              <a:t> da Ottobre </a:t>
            </a:r>
            <a:r>
              <a:rPr lang="it-IT" sz="1200" b="0" i="0" kern="1200" dirty="0">
                <a:solidFill>
                  <a:schemeClr val="tx1"/>
                </a:solidFill>
                <a:effectLst/>
                <a:latin typeface="+mn-lt"/>
                <a:ea typeface="+mn-ea"/>
                <a:cs typeface="+mn-cs"/>
              </a:rPr>
              <a:t>possono intervenire dagli</a:t>
            </a:r>
            <a:r>
              <a:rPr lang="it-IT" sz="1200" b="1" i="0" kern="1200" dirty="0">
                <a:solidFill>
                  <a:schemeClr val="tx1"/>
                </a:solidFill>
                <a:effectLst/>
                <a:latin typeface="+mn-lt"/>
                <a:ea typeface="+mn-ea"/>
                <a:cs typeface="+mn-cs"/>
              </a:rPr>
              <a:t> uffici di liaison </a:t>
            </a:r>
            <a:r>
              <a:rPr lang="it-IT" sz="1200" b="0" i="0" kern="1200" dirty="0">
                <a:solidFill>
                  <a:schemeClr val="tx1"/>
                </a:solidFill>
                <a:effectLst/>
                <a:latin typeface="+mn-lt"/>
                <a:ea typeface="+mn-ea"/>
                <a:cs typeface="+mn-cs"/>
              </a:rPr>
              <a:t>del Parlamento Europeo sparsi nelle principali città di ogni stato membro.</a:t>
            </a:r>
            <a:endParaRPr lang="it-IT" sz="1200" dirty="0">
              <a:solidFill>
                <a:schemeClr val="accent1">
                  <a:lumMod val="75000"/>
                </a:schemeClr>
              </a:solidFill>
              <a:latin typeface="Arial"/>
            </a:endParaRPr>
          </a:p>
        </p:txBody>
      </p:sp>
      <p:sp>
        <p:nvSpPr>
          <p:cNvPr id="4" name="Slide Number Placeholder 3"/>
          <p:cNvSpPr>
            <a:spLocks noGrp="1"/>
          </p:cNvSpPr>
          <p:nvPr>
            <p:ph type="sldNum" sz="quarter" idx="10"/>
          </p:nvPr>
        </p:nvSpPr>
        <p:spPr/>
        <p:txBody>
          <a:bodyPr/>
          <a:lstStyle/>
          <a:p>
            <a:fld id="{3BE93F11-A3C9-4679-80F0-BEBBF460C944}" type="slidenum">
              <a:rPr lang="en-GB" smtClean="0"/>
              <a:t>6</a:t>
            </a:fld>
            <a:endParaRPr lang="en-GB"/>
          </a:p>
        </p:txBody>
      </p:sp>
    </p:spTree>
    <p:extLst>
      <p:ext uri="{BB962C8B-B14F-4D97-AF65-F5344CB8AC3E}">
        <p14:creationId xmlns:p14="http://schemas.microsoft.com/office/powerpoint/2010/main" val="37512815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The meetings will be with remote participation for Members (being able to view and listen to proceedings, ask for the floor and intervene in the meeting). Other participants are invited to follow the meeting through </a:t>
            </a:r>
            <a:r>
              <a:rPr lang="en-GB" sz="1200" b="0" i="0" kern="1200" dirty="0" err="1">
                <a:solidFill>
                  <a:schemeClr val="tx1"/>
                </a:solidFill>
                <a:effectLst/>
                <a:latin typeface="+mn-lt"/>
                <a:ea typeface="+mn-ea"/>
                <a:cs typeface="+mn-cs"/>
              </a:rPr>
              <a:t>webstreaming</a:t>
            </a:r>
            <a:r>
              <a:rPr lang="en-GB" sz="1200" b="0" i="0" kern="1200" dirty="0">
                <a:solidFill>
                  <a:schemeClr val="tx1"/>
                </a:solidFill>
                <a:effectLst/>
                <a:latin typeface="+mn-lt"/>
                <a:ea typeface="+mn-ea"/>
                <a:cs typeface="+mn-cs"/>
              </a:rPr>
              <a:t>.</a:t>
            </a:r>
          </a:p>
          <a:p>
            <a:endParaRPr lang="it-IT" sz="1200" b="0" i="0" kern="1200" dirty="0">
              <a:solidFill>
                <a:schemeClr val="tx1"/>
              </a:solidFill>
              <a:effectLst/>
              <a:latin typeface="+mn-lt"/>
              <a:ea typeface="+mn-ea"/>
              <a:cs typeface="+mn-cs"/>
            </a:endParaRPr>
          </a:p>
          <a:p>
            <a:r>
              <a:rPr lang="it-IT" sz="1200" b="0" i="0" kern="1200" dirty="0" err="1">
                <a:solidFill>
                  <a:schemeClr val="tx1"/>
                </a:solidFill>
                <a:effectLst/>
                <a:latin typeface="+mn-lt"/>
                <a:ea typeface="+mn-ea"/>
                <a:cs typeface="+mn-cs"/>
              </a:rPr>
              <a:t>App</a:t>
            </a:r>
            <a:r>
              <a:rPr lang="it-IT" sz="1200" b="0" i="0" kern="1200" dirty="0">
                <a:solidFill>
                  <a:schemeClr val="tx1"/>
                </a:solidFill>
                <a:effectLst/>
                <a:latin typeface="+mn-lt"/>
                <a:ea typeface="+mn-ea"/>
                <a:cs typeface="+mn-cs"/>
              </a:rPr>
              <a:t> </a:t>
            </a:r>
            <a:r>
              <a:rPr lang="it-IT" sz="1200" b="0" i="0" kern="1200" dirty="0" err="1">
                <a:solidFill>
                  <a:schemeClr val="tx1"/>
                </a:solidFill>
                <a:effectLst/>
                <a:latin typeface="+mn-lt"/>
                <a:ea typeface="+mn-ea"/>
                <a:cs typeface="+mn-cs"/>
              </a:rPr>
              <a:t>iVote</a:t>
            </a:r>
            <a:r>
              <a:rPr lang="it-IT" sz="1200" b="0" i="0" kern="1200" baseline="0" dirty="0">
                <a:solidFill>
                  <a:schemeClr val="tx1"/>
                </a:solidFill>
                <a:effectLst/>
                <a:latin typeface="+mn-lt"/>
                <a:ea typeface="+mn-ea"/>
                <a:cs typeface="+mn-cs"/>
              </a:rPr>
              <a:t> </a:t>
            </a:r>
          </a:p>
          <a:p>
            <a:endParaRPr lang="it-IT" sz="1200" b="0" i="0" kern="1200" baseline="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The </a:t>
            </a:r>
            <a:r>
              <a:rPr lang="en-GB" sz="1200" b="0" i="0" kern="1200" dirty="0" err="1">
                <a:solidFill>
                  <a:schemeClr val="tx1"/>
                </a:solidFill>
                <a:effectLst/>
                <a:latin typeface="+mn-lt"/>
                <a:ea typeface="+mn-ea"/>
                <a:cs typeface="+mn-cs"/>
              </a:rPr>
              <a:t>iVote</a:t>
            </a:r>
            <a:r>
              <a:rPr lang="en-GB" sz="1200" b="0" i="0" kern="1200" dirty="0">
                <a:solidFill>
                  <a:schemeClr val="tx1"/>
                </a:solidFill>
                <a:effectLst/>
                <a:latin typeface="+mn-lt"/>
                <a:ea typeface="+mn-ea"/>
                <a:cs typeface="+mn-cs"/>
              </a:rPr>
              <a:t> system is increasingly used in certain committees. This temporary solution allows the processing of complex votes involving numerous amendments and compromise amendments (which, when adopted, mean that other amendments fall) and secret votes.  It allows the creation of digital voting lists and the submission of the signed ballot from remote (emailed from the Member's corporate address to the committee secretariat's address) remains the sole valid paper ballot as agreed by the Bureau</a:t>
            </a:r>
            <a:endParaRPr lang="en-GB" dirty="0"/>
          </a:p>
        </p:txBody>
      </p:sp>
      <p:sp>
        <p:nvSpPr>
          <p:cNvPr id="4" name="Slide Number Placeholder 3"/>
          <p:cNvSpPr>
            <a:spLocks noGrp="1"/>
          </p:cNvSpPr>
          <p:nvPr>
            <p:ph type="sldNum" sz="quarter" idx="10"/>
          </p:nvPr>
        </p:nvSpPr>
        <p:spPr/>
        <p:txBody>
          <a:bodyPr/>
          <a:lstStyle/>
          <a:p>
            <a:fld id="{3BE93F11-A3C9-4679-80F0-BEBBF460C944}" type="slidenum">
              <a:rPr lang="en-GB" smtClean="0"/>
              <a:t>7</a:t>
            </a:fld>
            <a:endParaRPr lang="en-GB"/>
          </a:p>
        </p:txBody>
      </p:sp>
    </p:spTree>
    <p:extLst>
      <p:ext uri="{BB962C8B-B14F-4D97-AF65-F5344CB8AC3E}">
        <p14:creationId xmlns:p14="http://schemas.microsoft.com/office/powerpoint/2010/main" val="8108916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altLang="en-US" sz="1200" i="0" dirty="0"/>
              <a:t>Copertura </a:t>
            </a:r>
            <a:r>
              <a:rPr lang="it-IT" altLang="en-US" sz="1200" i="0" dirty="0" err="1"/>
              <a:t>webstreaming</a:t>
            </a:r>
            <a:r>
              <a:rPr lang="it-IT" altLang="en-US" sz="1200" i="0" dirty="0"/>
              <a:t> in diretta delle attività parlamentari come: riunioni di comitati pubblici, sessioni plenarie, conferenze stampa, eventi istituzionali e cerimonie.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it-IT" sz="1200" dirty="0">
              <a:solidFill>
                <a:srgbClr val="FF0000"/>
              </a:solidFill>
            </a:endParaRPr>
          </a:p>
        </p:txBody>
      </p:sp>
      <p:sp>
        <p:nvSpPr>
          <p:cNvPr id="4" name="Slide Number Placeholder 3"/>
          <p:cNvSpPr>
            <a:spLocks noGrp="1"/>
          </p:cNvSpPr>
          <p:nvPr>
            <p:ph type="sldNum" sz="quarter" idx="10"/>
          </p:nvPr>
        </p:nvSpPr>
        <p:spPr/>
        <p:txBody>
          <a:bodyPr/>
          <a:lstStyle/>
          <a:p>
            <a:fld id="{3BE93F11-A3C9-4679-80F0-BEBBF460C944}" type="slidenum">
              <a:rPr lang="en-GB" smtClean="0"/>
              <a:t>8</a:t>
            </a:fld>
            <a:endParaRPr lang="en-GB"/>
          </a:p>
        </p:txBody>
      </p:sp>
    </p:spTree>
    <p:extLst>
      <p:ext uri="{BB962C8B-B14F-4D97-AF65-F5344CB8AC3E}">
        <p14:creationId xmlns:p14="http://schemas.microsoft.com/office/powerpoint/2010/main" val="27702592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it-IT" sz="1200" dirty="0">
              <a:solidFill>
                <a:srgbClr val="FF0000"/>
              </a:solidFill>
            </a:endParaRPr>
          </a:p>
        </p:txBody>
      </p:sp>
      <p:sp>
        <p:nvSpPr>
          <p:cNvPr id="4" name="Slide Number Placeholder 3"/>
          <p:cNvSpPr>
            <a:spLocks noGrp="1"/>
          </p:cNvSpPr>
          <p:nvPr>
            <p:ph type="sldNum" sz="quarter" idx="10"/>
          </p:nvPr>
        </p:nvSpPr>
        <p:spPr/>
        <p:txBody>
          <a:bodyPr/>
          <a:lstStyle/>
          <a:p>
            <a:fld id="{3BE93F11-A3C9-4679-80F0-BEBBF460C944}" type="slidenum">
              <a:rPr lang="en-GB" smtClean="0"/>
              <a:t>9</a:t>
            </a:fld>
            <a:endParaRPr lang="en-GB"/>
          </a:p>
        </p:txBody>
      </p:sp>
    </p:spTree>
    <p:extLst>
      <p:ext uri="{BB962C8B-B14F-4D97-AF65-F5344CB8AC3E}">
        <p14:creationId xmlns:p14="http://schemas.microsoft.com/office/powerpoint/2010/main" val="29125403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err="1"/>
              <a:t>https</a:t>
            </a:r>
            <a:r>
              <a:rPr lang="it-IT" dirty="0"/>
              <a:t>://</a:t>
            </a:r>
            <a:r>
              <a:rPr lang="it-IT" dirty="0" err="1"/>
              <a:t>multimedia.europarl.europa.eu</a:t>
            </a:r>
            <a:r>
              <a:rPr lang="it-IT" dirty="0"/>
              <a:t>/</a:t>
            </a:r>
            <a:r>
              <a:rPr lang="it-IT" dirty="0" err="1"/>
              <a:t>it</a:t>
            </a:r>
            <a:r>
              <a:rPr lang="it-IT" dirty="0"/>
              <a:t>/what-s-the-eu-s-plan-to-help-europe-recover-from-the-covid-19-crisis_B01-ESN-20201123_ev</a:t>
            </a:r>
          </a:p>
          <a:p>
            <a:endParaRPr lang="it-IT" dirty="0"/>
          </a:p>
        </p:txBody>
      </p:sp>
      <p:sp>
        <p:nvSpPr>
          <p:cNvPr id="4" name="Segnaposto numero diapositiva 3"/>
          <p:cNvSpPr>
            <a:spLocks noGrp="1"/>
          </p:cNvSpPr>
          <p:nvPr>
            <p:ph type="sldNum" sz="quarter" idx="5"/>
          </p:nvPr>
        </p:nvSpPr>
        <p:spPr/>
        <p:txBody>
          <a:bodyPr/>
          <a:lstStyle/>
          <a:p>
            <a:fld id="{3BE93F11-A3C9-4679-80F0-BEBBF460C944}" type="slidenum">
              <a:rPr lang="en-GB" smtClean="0"/>
              <a:t>12</a:t>
            </a:fld>
            <a:endParaRPr lang="en-GB"/>
          </a:p>
        </p:txBody>
      </p:sp>
    </p:spTree>
    <p:extLst>
      <p:ext uri="{BB962C8B-B14F-4D97-AF65-F5344CB8AC3E}">
        <p14:creationId xmlns:p14="http://schemas.microsoft.com/office/powerpoint/2010/main" val="27939999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2.xml"/><Relationship Id="rId1" Type="http://schemas.openxmlformats.org/officeDocument/2006/relationships/tags" Target="../tags/tag3.xml"/><Relationship Id="rId4" Type="http://schemas.openxmlformats.org/officeDocument/2006/relationships/image" Target="../media/image2.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2.xml"/><Relationship Id="rId1" Type="http://schemas.openxmlformats.org/officeDocument/2006/relationships/tags" Target="../tags/tag4.xml"/><Relationship Id="rId5" Type="http://schemas.openxmlformats.org/officeDocument/2006/relationships/image" Target="../media/image4.png"/><Relationship Id="rId4" Type="http://schemas.openxmlformats.org/officeDocument/2006/relationships/image" Target="../media/image2.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2.xml"/><Relationship Id="rId1" Type="http://schemas.openxmlformats.org/officeDocument/2006/relationships/tags" Target="../tags/tag5.xml"/><Relationship Id="rId4" Type="http://schemas.openxmlformats.org/officeDocument/2006/relationships/image" Target="../media/image6.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2.xml"/><Relationship Id="rId1" Type="http://schemas.openxmlformats.org/officeDocument/2006/relationships/tags" Target="../tags/tag6.xml"/><Relationship Id="rId5" Type="http://schemas.openxmlformats.org/officeDocument/2006/relationships/image" Target="../media/image4.png"/><Relationship Id="rId4" Type="http://schemas.openxmlformats.org/officeDocument/2006/relationships/image" Target="../media/image6.sv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8DBEABA4-85A4-4142-9CCB-2E5502B65A94}" type="datetimeFigureOut">
              <a:rPr lang="en-GB" smtClean="0"/>
              <a:t>14/12/2020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78FCAC13-9BB4-45BE-9E34-CFCD2FB82D5B}" type="slidenum">
              <a:rPr lang="en-GB" smtClean="0"/>
              <a:t>‹N›</a:t>
            </a:fld>
            <a:endParaRPr lang="en-GB" dirty="0"/>
          </a:p>
        </p:txBody>
      </p:sp>
    </p:spTree>
    <p:extLst>
      <p:ext uri="{BB962C8B-B14F-4D97-AF65-F5344CB8AC3E}">
        <p14:creationId xmlns:p14="http://schemas.microsoft.com/office/powerpoint/2010/main" val="39762270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DBEABA4-85A4-4142-9CCB-2E5502B65A94}" type="datetimeFigureOut">
              <a:rPr lang="en-GB" smtClean="0"/>
              <a:t>14/12/2020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78FCAC13-9BB4-45BE-9E34-CFCD2FB82D5B}" type="slidenum">
              <a:rPr lang="en-GB" smtClean="0"/>
              <a:t>‹N›</a:t>
            </a:fld>
            <a:endParaRPr lang="en-GB" dirty="0"/>
          </a:p>
        </p:txBody>
      </p:sp>
    </p:spTree>
    <p:extLst>
      <p:ext uri="{BB962C8B-B14F-4D97-AF65-F5344CB8AC3E}">
        <p14:creationId xmlns:p14="http://schemas.microsoft.com/office/powerpoint/2010/main" val="18367684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DBEABA4-85A4-4142-9CCB-2E5502B65A94}" type="datetimeFigureOut">
              <a:rPr lang="en-GB" smtClean="0"/>
              <a:t>14/12/2020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78FCAC13-9BB4-45BE-9E34-CFCD2FB82D5B}" type="slidenum">
              <a:rPr lang="en-GB" smtClean="0"/>
              <a:t>‹N›</a:t>
            </a:fld>
            <a:endParaRPr lang="en-GB" dirty="0"/>
          </a:p>
        </p:txBody>
      </p:sp>
    </p:spTree>
    <p:extLst>
      <p:ext uri="{BB962C8B-B14F-4D97-AF65-F5344CB8AC3E}">
        <p14:creationId xmlns:p14="http://schemas.microsoft.com/office/powerpoint/2010/main" val="42563376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slide 1 (white)">
    <p:bg>
      <p:bgPr>
        <a:solidFill>
          <a:schemeClr val="bg1"/>
        </a:soli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A895B6F9-54DB-428E-9A0A-FA1DD7C58F69}"/>
              </a:ext>
            </a:extLst>
          </p:cNvPr>
          <p:cNvPicPr>
            <a:picLocks noChangeAspect="1"/>
          </p:cNvPicPr>
          <p:nvPr userDrawn="1">
            <p:custDataLst>
              <p:tags r:id="rId1"/>
            </p:custDataLst>
          </p:nvPr>
        </p:nvPicPr>
        <p:blipFill>
          <a:blip r:embed="rId3">
            <a:extLst>
              <a:ext uri="{96DAC541-7B7A-43D3-8B79-37D633B846F1}">
                <asvg:svgBlip xmlns:asvg="http://schemas.microsoft.com/office/drawing/2016/SVG/main" r:embed="rId4"/>
              </a:ext>
            </a:extLst>
          </a:blip>
          <a:stretch>
            <a:fillRect/>
          </a:stretch>
        </p:blipFill>
        <p:spPr>
          <a:xfrm>
            <a:off x="360000" y="558000"/>
            <a:ext cx="1940914" cy="367200"/>
          </a:xfrm>
          <a:prstGeom prst="rect">
            <a:avLst/>
          </a:prstGeom>
        </p:spPr>
      </p:pic>
      <p:sp>
        <p:nvSpPr>
          <p:cNvPr id="2" name="Title 1"/>
          <p:cNvSpPr>
            <a:spLocks noGrp="1"/>
          </p:cNvSpPr>
          <p:nvPr>
            <p:ph type="ctrTitle" hasCustomPrompt="1"/>
          </p:nvPr>
        </p:nvSpPr>
        <p:spPr>
          <a:xfrm>
            <a:off x="360000" y="1490400"/>
            <a:ext cx="3520800" cy="1976400"/>
          </a:xfrm>
          <a:prstGeom prst="rect">
            <a:avLst/>
          </a:prstGeom>
        </p:spPr>
        <p:txBody>
          <a:bodyPr anchor="t">
            <a:noAutofit/>
          </a:bodyPr>
          <a:lstStyle>
            <a:lvl1pPr algn="l">
              <a:defRPr sz="3000" b="0">
                <a:solidFill>
                  <a:schemeClr val="tx1"/>
                </a:solidFill>
              </a:defRPr>
            </a:lvl1pPr>
          </a:lstStyle>
          <a:p>
            <a:r>
              <a:rPr lang="en-GB" dirty="0"/>
              <a:t>Click to add title</a:t>
            </a:r>
          </a:p>
        </p:txBody>
      </p:sp>
      <p:sp>
        <p:nvSpPr>
          <p:cNvPr id="3" name="Subtitle 2"/>
          <p:cNvSpPr>
            <a:spLocks noGrp="1"/>
          </p:cNvSpPr>
          <p:nvPr>
            <p:ph type="subTitle" idx="1" hasCustomPrompt="1"/>
          </p:nvPr>
        </p:nvSpPr>
        <p:spPr>
          <a:xfrm>
            <a:off x="360000" y="3708000"/>
            <a:ext cx="3520800" cy="1022400"/>
          </a:xfrm>
          <a:prstGeom prst="rect">
            <a:avLst/>
          </a:prstGeom>
        </p:spPr>
        <p:txBody>
          <a:bodyPr anchor="t">
            <a:noAutofit/>
          </a:bodyPr>
          <a:lstStyle>
            <a:lvl1pPr marL="0" indent="0" algn="l">
              <a:spcBef>
                <a:spcPts val="600"/>
              </a:spcBef>
              <a:buNone/>
              <a:defRPr sz="1800" b="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add subtitle</a:t>
            </a:r>
          </a:p>
        </p:txBody>
      </p:sp>
      <p:sp>
        <p:nvSpPr>
          <p:cNvPr id="6" name="Text Placeholder 5">
            <a:extLst>
              <a:ext uri="{FF2B5EF4-FFF2-40B4-BE49-F238E27FC236}">
                <a16:creationId xmlns:a16="http://schemas.microsoft.com/office/drawing/2014/main" id="{50929DC8-987C-4BF4-9A49-8F549F1F3DBE}"/>
              </a:ext>
            </a:extLst>
          </p:cNvPr>
          <p:cNvSpPr>
            <a:spLocks noGrp="1"/>
          </p:cNvSpPr>
          <p:nvPr>
            <p:ph type="body" sz="quarter" idx="10" hasCustomPrompt="1"/>
          </p:nvPr>
        </p:nvSpPr>
        <p:spPr>
          <a:xfrm>
            <a:off x="360363" y="4971600"/>
            <a:ext cx="3521075" cy="1022350"/>
          </a:xfrm>
        </p:spPr>
        <p:txBody>
          <a:bodyPr anchor="b"/>
          <a:lstStyle>
            <a:lvl1pPr>
              <a:spcBef>
                <a:spcPts val="600"/>
              </a:spcBef>
              <a:defRPr sz="1200"/>
            </a:lvl1pPr>
          </a:lstStyle>
          <a:p>
            <a:pPr lvl="0"/>
            <a:r>
              <a:rPr lang="en-GB" dirty="0"/>
              <a:t>Click to add text</a:t>
            </a:r>
          </a:p>
        </p:txBody>
      </p:sp>
    </p:spTree>
    <p:extLst>
      <p:ext uri="{BB962C8B-B14F-4D97-AF65-F5344CB8AC3E}">
        <p14:creationId xmlns:p14="http://schemas.microsoft.com/office/powerpoint/2010/main" val="4060114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le slide with image (white)">
    <p:bg>
      <p:bgPr>
        <a:solidFill>
          <a:schemeClr val="bg1"/>
        </a:soli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BCC9C48B-8F01-477C-A429-B5E465F5632C}"/>
              </a:ext>
            </a:extLst>
          </p:cNvPr>
          <p:cNvPicPr>
            <a:picLocks noChangeAspect="1"/>
          </p:cNvPicPr>
          <p:nvPr userDrawn="1">
            <p:custDataLst>
              <p:tags r:id="rId1"/>
            </p:custDataLst>
          </p:nvPr>
        </p:nvPicPr>
        <p:blipFill>
          <a:blip r:embed="rId3">
            <a:extLst>
              <a:ext uri="{96DAC541-7B7A-43D3-8B79-37D633B846F1}">
                <asvg:svgBlip xmlns:asvg="http://schemas.microsoft.com/office/drawing/2016/SVG/main" r:embed="rId4"/>
              </a:ext>
            </a:extLst>
          </a:blip>
          <a:stretch>
            <a:fillRect/>
          </a:stretch>
        </p:blipFill>
        <p:spPr>
          <a:xfrm>
            <a:off x="360000" y="558000"/>
            <a:ext cx="1940914" cy="367200"/>
          </a:xfrm>
          <a:prstGeom prst="rect">
            <a:avLst/>
          </a:prstGeom>
        </p:spPr>
      </p:pic>
      <p:sp>
        <p:nvSpPr>
          <p:cNvPr id="6" name="Picture Placeholder 6">
            <a:extLst>
              <a:ext uri="{FF2B5EF4-FFF2-40B4-BE49-F238E27FC236}">
                <a16:creationId xmlns:a16="http://schemas.microsoft.com/office/drawing/2014/main" id="{CC213809-11F2-4FF6-8836-C61FDCCBA32E}"/>
              </a:ext>
            </a:extLst>
          </p:cNvPr>
          <p:cNvSpPr>
            <a:spLocks noGrp="1"/>
          </p:cNvSpPr>
          <p:nvPr>
            <p:ph type="pic" sz="quarter" idx="19"/>
          </p:nvPr>
        </p:nvSpPr>
        <p:spPr>
          <a:xfrm>
            <a:off x="4272000" y="1490400"/>
            <a:ext cx="7920000" cy="4500000"/>
          </a:xfrm>
        </p:spPr>
        <p:txBody>
          <a:bodyPr/>
          <a:lstStyle/>
          <a:p>
            <a:r>
              <a:rPr lang="en-US" dirty="0"/>
              <a:t>Click icon to add picture</a:t>
            </a:r>
            <a:endParaRPr lang="en-GB" dirty="0"/>
          </a:p>
        </p:txBody>
      </p:sp>
      <p:sp>
        <p:nvSpPr>
          <p:cNvPr id="9" name="Title 1">
            <a:extLst>
              <a:ext uri="{FF2B5EF4-FFF2-40B4-BE49-F238E27FC236}">
                <a16:creationId xmlns:a16="http://schemas.microsoft.com/office/drawing/2014/main" id="{F1EB514B-0857-4EBF-B042-2A3E81792E20}"/>
              </a:ext>
            </a:extLst>
          </p:cNvPr>
          <p:cNvSpPr>
            <a:spLocks noGrp="1"/>
          </p:cNvSpPr>
          <p:nvPr>
            <p:ph type="ctrTitle" hasCustomPrompt="1"/>
          </p:nvPr>
        </p:nvSpPr>
        <p:spPr>
          <a:xfrm>
            <a:off x="360000" y="1490400"/>
            <a:ext cx="3520800" cy="1975330"/>
          </a:xfrm>
          <a:prstGeom prst="rect">
            <a:avLst/>
          </a:prstGeom>
        </p:spPr>
        <p:txBody>
          <a:bodyPr anchor="t">
            <a:noAutofit/>
          </a:bodyPr>
          <a:lstStyle>
            <a:lvl1pPr algn="l">
              <a:defRPr sz="3000" b="0">
                <a:solidFill>
                  <a:schemeClr val="tx1"/>
                </a:solidFill>
              </a:defRPr>
            </a:lvl1pPr>
          </a:lstStyle>
          <a:p>
            <a:r>
              <a:rPr lang="en-GB" dirty="0"/>
              <a:t>Click to add title</a:t>
            </a:r>
          </a:p>
        </p:txBody>
      </p:sp>
      <p:sp>
        <p:nvSpPr>
          <p:cNvPr id="10" name="Subtitle 2">
            <a:extLst>
              <a:ext uri="{FF2B5EF4-FFF2-40B4-BE49-F238E27FC236}">
                <a16:creationId xmlns:a16="http://schemas.microsoft.com/office/drawing/2014/main" id="{E8F4C310-09FC-4B27-9FA2-5128CE9C6086}"/>
              </a:ext>
            </a:extLst>
          </p:cNvPr>
          <p:cNvSpPr>
            <a:spLocks noGrp="1"/>
          </p:cNvSpPr>
          <p:nvPr>
            <p:ph type="subTitle" idx="1" hasCustomPrompt="1"/>
          </p:nvPr>
        </p:nvSpPr>
        <p:spPr>
          <a:xfrm>
            <a:off x="360000" y="3708000"/>
            <a:ext cx="3520800" cy="1022713"/>
          </a:xfrm>
          <a:prstGeom prst="rect">
            <a:avLst/>
          </a:prstGeom>
        </p:spPr>
        <p:txBody>
          <a:bodyPr anchor="t">
            <a:noAutofit/>
          </a:bodyPr>
          <a:lstStyle>
            <a:lvl1pPr marL="0" indent="0" algn="l">
              <a:spcBef>
                <a:spcPts val="600"/>
              </a:spcBef>
              <a:buNone/>
              <a:defRPr sz="1800" b="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add subtitle</a:t>
            </a:r>
          </a:p>
        </p:txBody>
      </p:sp>
      <p:sp>
        <p:nvSpPr>
          <p:cNvPr id="3" name="Text Placeholder 2">
            <a:extLst>
              <a:ext uri="{FF2B5EF4-FFF2-40B4-BE49-F238E27FC236}">
                <a16:creationId xmlns:a16="http://schemas.microsoft.com/office/drawing/2014/main" id="{198B54B2-17FC-4F44-A549-93DE726BD63E}"/>
              </a:ext>
            </a:extLst>
          </p:cNvPr>
          <p:cNvSpPr>
            <a:spLocks noGrp="1"/>
          </p:cNvSpPr>
          <p:nvPr>
            <p:ph type="body" sz="quarter" idx="20" hasCustomPrompt="1"/>
          </p:nvPr>
        </p:nvSpPr>
        <p:spPr>
          <a:xfrm>
            <a:off x="360000" y="4971600"/>
            <a:ext cx="3519536" cy="1022713"/>
          </a:xfrm>
        </p:spPr>
        <p:txBody>
          <a:bodyPr anchor="b"/>
          <a:lstStyle>
            <a:lvl1pPr>
              <a:spcBef>
                <a:spcPts val="600"/>
              </a:spcBef>
              <a:defRPr sz="1200"/>
            </a:lvl1pPr>
          </a:lstStyle>
          <a:p>
            <a:pPr lvl="0"/>
            <a:r>
              <a:rPr lang="en-US" dirty="0"/>
              <a:t>Click to add text</a:t>
            </a:r>
          </a:p>
        </p:txBody>
      </p:sp>
      <p:pic>
        <p:nvPicPr>
          <p:cNvPr id="12" name="Picture 11">
            <a:extLst>
              <a:ext uri="{FF2B5EF4-FFF2-40B4-BE49-F238E27FC236}">
                <a16:creationId xmlns:a16="http://schemas.microsoft.com/office/drawing/2014/main" id="{8367E2D2-7C31-4CEA-8775-7B4E031C0347}"/>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4213475" y="1490401"/>
            <a:ext cx="63612" cy="4500000"/>
          </a:xfrm>
          <a:prstGeom prst="rect">
            <a:avLst/>
          </a:prstGeom>
        </p:spPr>
      </p:pic>
    </p:spTree>
    <p:extLst>
      <p:ext uri="{BB962C8B-B14F-4D97-AF65-F5344CB8AC3E}">
        <p14:creationId xmlns:p14="http://schemas.microsoft.com/office/powerpoint/2010/main" val="3539714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le slide 1 (black)">
    <p:bg>
      <p:bgPr>
        <a:solidFill>
          <a:srgbClr val="000000"/>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A919E3D3-0D4F-48CE-AB93-69E448E98470}"/>
              </a:ext>
            </a:extLst>
          </p:cNvPr>
          <p:cNvPicPr>
            <a:picLocks noChangeAspect="1"/>
          </p:cNvPicPr>
          <p:nvPr userDrawn="1">
            <p:custDataLst>
              <p:tags r:id="rId1"/>
            </p:custDataLst>
          </p:nvPr>
        </p:nvPicPr>
        <p:blipFill>
          <a:blip r:embed="rId3">
            <a:extLst>
              <a:ext uri="{96DAC541-7B7A-43D3-8B79-37D633B846F1}">
                <asvg:svgBlip xmlns:asvg="http://schemas.microsoft.com/office/drawing/2016/SVG/main" r:embed="rId4"/>
              </a:ext>
            </a:extLst>
          </a:blip>
          <a:stretch>
            <a:fillRect/>
          </a:stretch>
        </p:blipFill>
        <p:spPr>
          <a:xfrm>
            <a:off x="360000" y="558000"/>
            <a:ext cx="1940914" cy="367200"/>
          </a:xfrm>
          <a:prstGeom prst="rect">
            <a:avLst/>
          </a:prstGeom>
        </p:spPr>
      </p:pic>
      <p:sp>
        <p:nvSpPr>
          <p:cNvPr id="2" name="Title 1"/>
          <p:cNvSpPr>
            <a:spLocks noGrp="1"/>
          </p:cNvSpPr>
          <p:nvPr>
            <p:ph type="ctrTitle" hasCustomPrompt="1"/>
          </p:nvPr>
        </p:nvSpPr>
        <p:spPr>
          <a:xfrm>
            <a:off x="360000" y="1490400"/>
            <a:ext cx="3520800" cy="1976400"/>
          </a:xfrm>
          <a:prstGeom prst="rect">
            <a:avLst/>
          </a:prstGeom>
        </p:spPr>
        <p:txBody>
          <a:bodyPr anchor="t">
            <a:noAutofit/>
          </a:bodyPr>
          <a:lstStyle>
            <a:lvl1pPr algn="l">
              <a:defRPr sz="3000" b="0">
                <a:solidFill>
                  <a:srgbClr val="FFFFFF"/>
                </a:solidFill>
              </a:defRPr>
            </a:lvl1pPr>
          </a:lstStyle>
          <a:p>
            <a:r>
              <a:rPr lang="en-GB" dirty="0"/>
              <a:t>Click to add title</a:t>
            </a:r>
          </a:p>
        </p:txBody>
      </p:sp>
      <p:sp>
        <p:nvSpPr>
          <p:cNvPr id="3" name="Subtitle 2"/>
          <p:cNvSpPr>
            <a:spLocks noGrp="1"/>
          </p:cNvSpPr>
          <p:nvPr>
            <p:ph type="subTitle" idx="1" hasCustomPrompt="1"/>
          </p:nvPr>
        </p:nvSpPr>
        <p:spPr>
          <a:xfrm>
            <a:off x="360000" y="3708000"/>
            <a:ext cx="3520800" cy="1022400"/>
          </a:xfrm>
          <a:prstGeom prst="rect">
            <a:avLst/>
          </a:prstGeom>
        </p:spPr>
        <p:txBody>
          <a:bodyPr anchor="t">
            <a:noAutofit/>
          </a:bodyPr>
          <a:lstStyle>
            <a:lvl1pPr marL="0" indent="0" algn="l">
              <a:spcBef>
                <a:spcPts val="600"/>
              </a:spcBef>
              <a:buNone/>
              <a:defRPr sz="1800" b="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add subtitle</a:t>
            </a:r>
          </a:p>
        </p:txBody>
      </p:sp>
      <p:sp>
        <p:nvSpPr>
          <p:cNvPr id="6" name="Text Placeholder 5">
            <a:extLst>
              <a:ext uri="{FF2B5EF4-FFF2-40B4-BE49-F238E27FC236}">
                <a16:creationId xmlns:a16="http://schemas.microsoft.com/office/drawing/2014/main" id="{50929DC8-987C-4BF4-9A49-8F549F1F3DBE}"/>
              </a:ext>
            </a:extLst>
          </p:cNvPr>
          <p:cNvSpPr>
            <a:spLocks noGrp="1"/>
          </p:cNvSpPr>
          <p:nvPr>
            <p:ph type="body" sz="quarter" idx="10" hasCustomPrompt="1"/>
          </p:nvPr>
        </p:nvSpPr>
        <p:spPr>
          <a:xfrm>
            <a:off x="360363" y="4971600"/>
            <a:ext cx="3521075" cy="1022350"/>
          </a:xfrm>
        </p:spPr>
        <p:txBody>
          <a:bodyPr anchor="b"/>
          <a:lstStyle>
            <a:lvl1pPr>
              <a:spcBef>
                <a:spcPts val="600"/>
              </a:spcBef>
              <a:defRPr sz="1200">
                <a:solidFill>
                  <a:srgbClr val="FFFFFF"/>
                </a:solidFill>
              </a:defRPr>
            </a:lvl1pPr>
          </a:lstStyle>
          <a:p>
            <a:pPr lvl="0"/>
            <a:r>
              <a:rPr lang="en-GB" dirty="0"/>
              <a:t>Click to add text</a:t>
            </a:r>
          </a:p>
        </p:txBody>
      </p:sp>
    </p:spTree>
    <p:extLst>
      <p:ext uri="{BB962C8B-B14F-4D97-AF65-F5344CB8AC3E}">
        <p14:creationId xmlns:p14="http://schemas.microsoft.com/office/powerpoint/2010/main" val="1220876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le slide with image (black)">
    <p:bg>
      <p:bgPr>
        <a:solidFill>
          <a:srgbClr val="000000"/>
        </a:solidFill>
        <a:effectLst/>
      </p:bgPr>
    </p:bg>
    <p:spTree>
      <p:nvGrpSpPr>
        <p:cNvPr id="1" name=""/>
        <p:cNvGrpSpPr/>
        <p:nvPr/>
      </p:nvGrpSpPr>
      <p:grpSpPr>
        <a:xfrm>
          <a:off x="0" y="0"/>
          <a:ext cx="0" cy="0"/>
          <a:chOff x="0" y="0"/>
          <a:chExt cx="0" cy="0"/>
        </a:xfrm>
      </p:grpSpPr>
      <p:sp>
        <p:nvSpPr>
          <p:cNvPr id="6" name="Picture Placeholder 6">
            <a:extLst>
              <a:ext uri="{FF2B5EF4-FFF2-40B4-BE49-F238E27FC236}">
                <a16:creationId xmlns:a16="http://schemas.microsoft.com/office/drawing/2014/main" id="{CC213809-11F2-4FF6-8836-C61FDCCBA32E}"/>
              </a:ext>
            </a:extLst>
          </p:cNvPr>
          <p:cNvSpPr>
            <a:spLocks noGrp="1"/>
          </p:cNvSpPr>
          <p:nvPr>
            <p:ph type="pic" sz="quarter" idx="19"/>
          </p:nvPr>
        </p:nvSpPr>
        <p:spPr>
          <a:xfrm>
            <a:off x="4272000" y="1490400"/>
            <a:ext cx="7920000" cy="4500000"/>
          </a:xfrm>
        </p:spPr>
        <p:txBody>
          <a:bodyPr/>
          <a:lstStyle/>
          <a:p>
            <a:r>
              <a:rPr lang="en-US" dirty="0"/>
              <a:t>Click icon to add picture</a:t>
            </a:r>
            <a:endParaRPr lang="en-GB" dirty="0"/>
          </a:p>
        </p:txBody>
      </p:sp>
      <p:sp>
        <p:nvSpPr>
          <p:cNvPr id="9" name="Title 1">
            <a:extLst>
              <a:ext uri="{FF2B5EF4-FFF2-40B4-BE49-F238E27FC236}">
                <a16:creationId xmlns:a16="http://schemas.microsoft.com/office/drawing/2014/main" id="{F1EB514B-0857-4EBF-B042-2A3E81792E20}"/>
              </a:ext>
            </a:extLst>
          </p:cNvPr>
          <p:cNvSpPr>
            <a:spLocks noGrp="1"/>
          </p:cNvSpPr>
          <p:nvPr>
            <p:ph type="ctrTitle" hasCustomPrompt="1"/>
          </p:nvPr>
        </p:nvSpPr>
        <p:spPr>
          <a:xfrm>
            <a:off x="360000" y="1490400"/>
            <a:ext cx="3520800" cy="1975330"/>
          </a:xfrm>
          <a:prstGeom prst="rect">
            <a:avLst/>
          </a:prstGeom>
        </p:spPr>
        <p:txBody>
          <a:bodyPr anchor="t">
            <a:noAutofit/>
          </a:bodyPr>
          <a:lstStyle>
            <a:lvl1pPr algn="l">
              <a:defRPr sz="3000" b="0">
                <a:solidFill>
                  <a:schemeClr val="bg1"/>
                </a:solidFill>
              </a:defRPr>
            </a:lvl1pPr>
          </a:lstStyle>
          <a:p>
            <a:r>
              <a:rPr lang="en-GB" dirty="0"/>
              <a:t>Click to add title</a:t>
            </a:r>
          </a:p>
        </p:txBody>
      </p:sp>
      <p:sp>
        <p:nvSpPr>
          <p:cNvPr id="10" name="Subtitle 2">
            <a:extLst>
              <a:ext uri="{FF2B5EF4-FFF2-40B4-BE49-F238E27FC236}">
                <a16:creationId xmlns:a16="http://schemas.microsoft.com/office/drawing/2014/main" id="{E8F4C310-09FC-4B27-9FA2-5128CE9C6086}"/>
              </a:ext>
            </a:extLst>
          </p:cNvPr>
          <p:cNvSpPr>
            <a:spLocks noGrp="1"/>
          </p:cNvSpPr>
          <p:nvPr>
            <p:ph type="subTitle" idx="1" hasCustomPrompt="1"/>
          </p:nvPr>
        </p:nvSpPr>
        <p:spPr>
          <a:xfrm>
            <a:off x="360000" y="3708000"/>
            <a:ext cx="3520800" cy="1022713"/>
          </a:xfrm>
          <a:prstGeom prst="rect">
            <a:avLst/>
          </a:prstGeom>
        </p:spPr>
        <p:txBody>
          <a:bodyPr anchor="t">
            <a:noAutofit/>
          </a:bodyPr>
          <a:lstStyle>
            <a:lvl1pPr marL="0" indent="0" algn="l">
              <a:spcBef>
                <a:spcPts val="600"/>
              </a:spcBef>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add subtitle</a:t>
            </a:r>
          </a:p>
        </p:txBody>
      </p:sp>
      <p:sp>
        <p:nvSpPr>
          <p:cNvPr id="3" name="Text Placeholder 2">
            <a:extLst>
              <a:ext uri="{FF2B5EF4-FFF2-40B4-BE49-F238E27FC236}">
                <a16:creationId xmlns:a16="http://schemas.microsoft.com/office/drawing/2014/main" id="{198B54B2-17FC-4F44-A549-93DE726BD63E}"/>
              </a:ext>
            </a:extLst>
          </p:cNvPr>
          <p:cNvSpPr>
            <a:spLocks noGrp="1"/>
          </p:cNvSpPr>
          <p:nvPr>
            <p:ph type="body" sz="quarter" idx="20" hasCustomPrompt="1"/>
          </p:nvPr>
        </p:nvSpPr>
        <p:spPr>
          <a:xfrm>
            <a:off x="360000" y="4971600"/>
            <a:ext cx="3519536" cy="1022713"/>
          </a:xfrm>
        </p:spPr>
        <p:txBody>
          <a:bodyPr anchor="b"/>
          <a:lstStyle>
            <a:lvl1pPr>
              <a:spcBef>
                <a:spcPts val="600"/>
              </a:spcBef>
              <a:defRPr sz="1200">
                <a:solidFill>
                  <a:schemeClr val="bg1"/>
                </a:solidFill>
              </a:defRPr>
            </a:lvl1pPr>
          </a:lstStyle>
          <a:p>
            <a:pPr lvl="0"/>
            <a:r>
              <a:rPr lang="en-US" dirty="0"/>
              <a:t>Click to add text </a:t>
            </a:r>
          </a:p>
        </p:txBody>
      </p:sp>
      <p:pic>
        <p:nvPicPr>
          <p:cNvPr id="12" name="Graphic 11">
            <a:extLst>
              <a:ext uri="{FF2B5EF4-FFF2-40B4-BE49-F238E27FC236}">
                <a16:creationId xmlns:a16="http://schemas.microsoft.com/office/drawing/2014/main" id="{2087B06F-69A6-4EAD-A196-9FC5E6C0FDA6}"/>
              </a:ext>
            </a:extLst>
          </p:cNvPr>
          <p:cNvPicPr>
            <a:picLocks noChangeAspect="1"/>
          </p:cNvPicPr>
          <p:nvPr userDrawn="1">
            <p:custDataLst>
              <p:tags r:id="rId1"/>
            </p:custDataLst>
          </p:nvPr>
        </p:nvPicPr>
        <p:blipFill>
          <a:blip r:embed="rId3">
            <a:extLst>
              <a:ext uri="{96DAC541-7B7A-43D3-8B79-37D633B846F1}">
                <asvg:svgBlip xmlns:asvg="http://schemas.microsoft.com/office/drawing/2016/SVG/main" r:embed="rId4"/>
              </a:ext>
            </a:extLst>
          </a:blip>
          <a:stretch>
            <a:fillRect/>
          </a:stretch>
        </p:blipFill>
        <p:spPr>
          <a:xfrm>
            <a:off x="360000" y="558000"/>
            <a:ext cx="1940914" cy="367200"/>
          </a:xfrm>
          <a:prstGeom prst="rect">
            <a:avLst/>
          </a:prstGeom>
        </p:spPr>
      </p:pic>
      <p:pic>
        <p:nvPicPr>
          <p:cNvPr id="11" name="Picture 10">
            <a:extLst>
              <a:ext uri="{FF2B5EF4-FFF2-40B4-BE49-F238E27FC236}">
                <a16:creationId xmlns:a16="http://schemas.microsoft.com/office/drawing/2014/main" id="{AB940724-CD0A-4966-9236-B1E83A63E8E9}"/>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4213475" y="1490401"/>
            <a:ext cx="63612" cy="4500000"/>
          </a:xfrm>
          <a:prstGeom prst="rect">
            <a:avLst/>
          </a:prstGeom>
        </p:spPr>
      </p:pic>
    </p:spTree>
    <p:extLst>
      <p:ext uri="{BB962C8B-B14F-4D97-AF65-F5344CB8AC3E}">
        <p14:creationId xmlns:p14="http://schemas.microsoft.com/office/powerpoint/2010/main" val="230886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Section header (white)">
    <p:bg>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5" hasCustomPrompt="1"/>
          </p:nvPr>
        </p:nvSpPr>
        <p:spPr>
          <a:xfrm>
            <a:off x="359999" y="2258559"/>
            <a:ext cx="5643563" cy="1980000"/>
          </a:xfrm>
          <a:prstGeom prst="rect">
            <a:avLst/>
          </a:prstGeom>
        </p:spPr>
        <p:txBody>
          <a:bodyPr anchor="t"/>
          <a:lstStyle>
            <a:lvl1pPr algn="l">
              <a:spcBef>
                <a:spcPts val="200"/>
              </a:spcBef>
              <a:defRPr sz="4000" b="0">
                <a:solidFill>
                  <a:schemeClr val="tx1"/>
                </a:solidFill>
              </a:defRPr>
            </a:lvl1pPr>
            <a:lvl2pPr marL="0" indent="0" algn="l">
              <a:spcBef>
                <a:spcPts val="200"/>
              </a:spcBef>
              <a:buNone/>
              <a:defRPr sz="2200" b="0">
                <a:solidFill>
                  <a:schemeClr val="tx1"/>
                </a:solidFill>
              </a:defRPr>
            </a:lvl2pPr>
          </a:lstStyle>
          <a:p>
            <a:pPr lvl="0"/>
            <a:r>
              <a:rPr lang="en-GB" dirty="0"/>
              <a:t>Click to add title</a:t>
            </a:r>
          </a:p>
        </p:txBody>
      </p:sp>
      <p:sp>
        <p:nvSpPr>
          <p:cNvPr id="5" name="Text Placeholder 2"/>
          <p:cNvSpPr>
            <a:spLocks noGrp="1"/>
          </p:cNvSpPr>
          <p:nvPr>
            <p:ph type="body" sz="quarter" idx="16" hasCustomPrompt="1"/>
          </p:nvPr>
        </p:nvSpPr>
        <p:spPr>
          <a:xfrm>
            <a:off x="359999" y="1713600"/>
            <a:ext cx="976676" cy="540000"/>
          </a:xfrm>
          <a:prstGeom prst="rect">
            <a:avLst/>
          </a:prstGeom>
        </p:spPr>
        <p:txBody>
          <a:bodyPr anchor="t"/>
          <a:lstStyle>
            <a:lvl1pPr algn="l">
              <a:spcBef>
                <a:spcPts val="200"/>
              </a:spcBef>
              <a:defRPr sz="4000" b="0">
                <a:solidFill>
                  <a:schemeClr val="tx1"/>
                </a:solidFill>
              </a:defRPr>
            </a:lvl1pPr>
            <a:lvl2pPr marL="0" indent="0" algn="l">
              <a:spcBef>
                <a:spcPts val="200"/>
              </a:spcBef>
              <a:buNone/>
              <a:defRPr sz="2200" b="0">
                <a:solidFill>
                  <a:schemeClr val="tx1"/>
                </a:solidFill>
              </a:defRPr>
            </a:lvl2pPr>
          </a:lstStyle>
          <a:p>
            <a:pPr lvl="0"/>
            <a:r>
              <a:rPr lang="en-US" dirty="0"/>
              <a:t>No.</a:t>
            </a:r>
          </a:p>
        </p:txBody>
      </p:sp>
    </p:spTree>
    <p:extLst>
      <p:ext uri="{BB962C8B-B14F-4D97-AF65-F5344CB8AC3E}">
        <p14:creationId xmlns:p14="http://schemas.microsoft.com/office/powerpoint/2010/main" val="3023665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Section header (black)">
    <p:bg>
      <p:bgPr>
        <a:solidFill>
          <a:srgbClr val="000000"/>
        </a:solidFill>
        <a:effectLst/>
      </p:bgPr>
    </p:bg>
    <p:spTree>
      <p:nvGrpSpPr>
        <p:cNvPr id="1" name=""/>
        <p:cNvGrpSpPr/>
        <p:nvPr/>
      </p:nvGrpSpPr>
      <p:grpSpPr>
        <a:xfrm>
          <a:off x="0" y="0"/>
          <a:ext cx="0" cy="0"/>
          <a:chOff x="0" y="0"/>
          <a:chExt cx="0" cy="0"/>
        </a:xfrm>
      </p:grpSpPr>
      <p:sp>
        <p:nvSpPr>
          <p:cNvPr id="5" name="Text Placeholder 2"/>
          <p:cNvSpPr>
            <a:spLocks noGrp="1"/>
          </p:cNvSpPr>
          <p:nvPr>
            <p:ph type="body" sz="quarter" idx="15" hasCustomPrompt="1"/>
          </p:nvPr>
        </p:nvSpPr>
        <p:spPr>
          <a:xfrm>
            <a:off x="359998" y="2257200"/>
            <a:ext cx="5643927" cy="1980000"/>
          </a:xfrm>
          <a:prstGeom prst="rect">
            <a:avLst/>
          </a:prstGeom>
        </p:spPr>
        <p:txBody>
          <a:bodyPr anchor="t"/>
          <a:lstStyle>
            <a:lvl1pPr algn="l">
              <a:spcBef>
                <a:spcPts val="200"/>
              </a:spcBef>
              <a:defRPr sz="4000" b="0">
                <a:solidFill>
                  <a:schemeClr val="bg1"/>
                </a:solidFill>
              </a:defRPr>
            </a:lvl1pPr>
            <a:lvl2pPr marL="0" indent="0" algn="l">
              <a:spcBef>
                <a:spcPts val="200"/>
              </a:spcBef>
              <a:buNone/>
              <a:defRPr sz="2200" b="0">
                <a:solidFill>
                  <a:schemeClr val="bg1"/>
                </a:solidFill>
              </a:defRPr>
            </a:lvl2pPr>
          </a:lstStyle>
          <a:p>
            <a:pPr lvl="0"/>
            <a:r>
              <a:rPr lang="en-GB" dirty="0"/>
              <a:t>Click to add title</a:t>
            </a:r>
          </a:p>
        </p:txBody>
      </p:sp>
      <p:sp>
        <p:nvSpPr>
          <p:cNvPr id="7" name="Text Placeholder 2"/>
          <p:cNvSpPr>
            <a:spLocks noGrp="1"/>
          </p:cNvSpPr>
          <p:nvPr>
            <p:ph type="body" sz="quarter" idx="16" hasCustomPrompt="1"/>
          </p:nvPr>
        </p:nvSpPr>
        <p:spPr>
          <a:xfrm>
            <a:off x="360363" y="1713332"/>
            <a:ext cx="976312" cy="540000"/>
          </a:xfrm>
          <a:prstGeom prst="rect">
            <a:avLst/>
          </a:prstGeom>
        </p:spPr>
        <p:txBody>
          <a:bodyPr anchor="t"/>
          <a:lstStyle>
            <a:lvl1pPr algn="l">
              <a:spcBef>
                <a:spcPts val="200"/>
              </a:spcBef>
              <a:defRPr sz="4000" b="0">
                <a:solidFill>
                  <a:schemeClr val="bg1"/>
                </a:solidFill>
              </a:defRPr>
            </a:lvl1pPr>
            <a:lvl2pPr marL="0" indent="0" algn="l">
              <a:spcBef>
                <a:spcPts val="200"/>
              </a:spcBef>
              <a:buNone/>
              <a:defRPr sz="2200" b="0">
                <a:solidFill>
                  <a:schemeClr val="tx1"/>
                </a:solidFill>
              </a:defRPr>
            </a:lvl2pPr>
          </a:lstStyle>
          <a:p>
            <a:pPr lvl="0"/>
            <a:r>
              <a:rPr lang="en-US" dirty="0"/>
              <a:t>No.</a:t>
            </a:r>
          </a:p>
        </p:txBody>
      </p:sp>
    </p:spTree>
    <p:extLst>
      <p:ext uri="{BB962C8B-B14F-4D97-AF65-F5344CB8AC3E}">
        <p14:creationId xmlns:p14="http://schemas.microsoft.com/office/powerpoint/2010/main" val="3309175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1 x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7596ED-8270-4BD9-9069-84F474882F2A}"/>
              </a:ext>
            </a:extLst>
          </p:cNvPr>
          <p:cNvSpPr>
            <a:spLocks noGrp="1"/>
          </p:cNvSpPr>
          <p:nvPr>
            <p:ph type="title" hasCustomPrompt="1"/>
          </p:nvPr>
        </p:nvSpPr>
        <p:spPr/>
        <p:txBody>
          <a:bodyPr/>
          <a:lstStyle>
            <a:lvl1pPr>
              <a:defRPr/>
            </a:lvl1pPr>
          </a:lstStyle>
          <a:p>
            <a:r>
              <a:rPr lang="en-US" dirty="0"/>
              <a:t>Click to add title</a:t>
            </a:r>
            <a:endParaRPr lang="en-GB" dirty="0"/>
          </a:p>
        </p:txBody>
      </p:sp>
      <p:sp>
        <p:nvSpPr>
          <p:cNvPr id="3" name="Slide Number Placeholder 2">
            <a:extLst>
              <a:ext uri="{FF2B5EF4-FFF2-40B4-BE49-F238E27FC236}">
                <a16:creationId xmlns:a16="http://schemas.microsoft.com/office/drawing/2014/main" id="{FACA3A6B-089A-48DA-907F-9446B1276098}"/>
              </a:ext>
            </a:extLst>
          </p:cNvPr>
          <p:cNvSpPr>
            <a:spLocks noGrp="1"/>
          </p:cNvSpPr>
          <p:nvPr>
            <p:ph type="sldNum" sz="quarter" idx="10"/>
          </p:nvPr>
        </p:nvSpPr>
        <p:spPr/>
        <p:txBody>
          <a:bodyPr/>
          <a:lstStyle/>
          <a:p>
            <a:fld id="{4034BEE3-566C-4068-A777-C3A4762E861B}" type="slidenum">
              <a:rPr lang="en-GB" smtClean="0"/>
              <a:pPr/>
              <a:t>‹N›</a:t>
            </a:fld>
            <a:endParaRPr lang="en-GB" dirty="0"/>
          </a:p>
        </p:txBody>
      </p:sp>
      <p:sp>
        <p:nvSpPr>
          <p:cNvPr id="4" name="Footer Placeholder 3">
            <a:extLst>
              <a:ext uri="{FF2B5EF4-FFF2-40B4-BE49-F238E27FC236}">
                <a16:creationId xmlns:a16="http://schemas.microsoft.com/office/drawing/2014/main" id="{3E873D13-8BEF-4470-A16D-19EDE6E7AAA3}"/>
              </a:ext>
            </a:extLst>
          </p:cNvPr>
          <p:cNvSpPr>
            <a:spLocks noGrp="1"/>
          </p:cNvSpPr>
          <p:nvPr>
            <p:ph type="ftr" sz="quarter" idx="11"/>
          </p:nvPr>
        </p:nvSpPr>
        <p:spPr/>
        <p:txBody>
          <a:bodyPr/>
          <a:lstStyle/>
          <a:p>
            <a:endParaRPr lang="en-GB" dirty="0"/>
          </a:p>
        </p:txBody>
      </p:sp>
      <p:sp>
        <p:nvSpPr>
          <p:cNvPr id="8" name="Text Placeholder 7">
            <a:extLst>
              <a:ext uri="{FF2B5EF4-FFF2-40B4-BE49-F238E27FC236}">
                <a16:creationId xmlns:a16="http://schemas.microsoft.com/office/drawing/2014/main" id="{50105BF4-D562-44BF-BA5C-F9CA4C0FE918}"/>
              </a:ext>
            </a:extLst>
          </p:cNvPr>
          <p:cNvSpPr>
            <a:spLocks noGrp="1"/>
          </p:cNvSpPr>
          <p:nvPr>
            <p:ph type="body" sz="quarter" idx="13" hasCustomPrompt="1"/>
          </p:nvPr>
        </p:nvSpPr>
        <p:spPr>
          <a:xfrm>
            <a:off x="360363" y="910800"/>
            <a:ext cx="11466000" cy="396000"/>
          </a:xfrm>
        </p:spPr>
        <p:txBody>
          <a:bodyPr/>
          <a:lstStyle>
            <a:lvl1pPr>
              <a:spcBef>
                <a:spcPts val="600"/>
              </a:spcBef>
              <a:defRPr sz="2200"/>
            </a:lvl1pPr>
          </a:lstStyle>
          <a:p>
            <a:pPr lvl="0"/>
            <a:r>
              <a:rPr lang="en-US" dirty="0"/>
              <a:t>Click to add subtitle</a:t>
            </a:r>
            <a:endParaRPr lang="en-GB" dirty="0"/>
          </a:p>
        </p:txBody>
      </p:sp>
      <p:sp>
        <p:nvSpPr>
          <p:cNvPr id="10" name="Content Placeholder 9">
            <a:extLst>
              <a:ext uri="{FF2B5EF4-FFF2-40B4-BE49-F238E27FC236}">
                <a16:creationId xmlns:a16="http://schemas.microsoft.com/office/drawing/2014/main" id="{E01F0EAC-DF03-4553-8D22-C26B163DC97D}"/>
              </a:ext>
            </a:extLst>
          </p:cNvPr>
          <p:cNvSpPr>
            <a:spLocks noGrp="1"/>
          </p:cNvSpPr>
          <p:nvPr>
            <p:ph sz="quarter" idx="14" hasCustomPrompt="1"/>
          </p:nvPr>
        </p:nvSpPr>
        <p:spPr>
          <a:xfrm>
            <a:off x="360363" y="1710000"/>
            <a:ext cx="11466000" cy="39996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868616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1 x content + 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0B7F44-1A9D-43CE-8B94-70E892BCC6C4}"/>
              </a:ext>
            </a:extLst>
          </p:cNvPr>
          <p:cNvSpPr>
            <a:spLocks noGrp="1"/>
          </p:cNvSpPr>
          <p:nvPr>
            <p:ph type="title" hasCustomPrompt="1"/>
          </p:nvPr>
        </p:nvSpPr>
        <p:spPr/>
        <p:txBody>
          <a:bodyPr/>
          <a:lstStyle>
            <a:lvl1pPr>
              <a:defRPr/>
            </a:lvl1pPr>
          </a:lstStyle>
          <a:p>
            <a:r>
              <a:rPr lang="en-US" dirty="0"/>
              <a:t>Click to add title</a:t>
            </a:r>
            <a:endParaRPr lang="en-GB" dirty="0"/>
          </a:p>
        </p:txBody>
      </p:sp>
      <p:sp>
        <p:nvSpPr>
          <p:cNvPr id="3" name="Slide Number Placeholder 2">
            <a:extLst>
              <a:ext uri="{FF2B5EF4-FFF2-40B4-BE49-F238E27FC236}">
                <a16:creationId xmlns:a16="http://schemas.microsoft.com/office/drawing/2014/main" id="{00F0CD56-CDEF-4F99-82E9-F8344BA7D8B8}"/>
              </a:ext>
            </a:extLst>
          </p:cNvPr>
          <p:cNvSpPr>
            <a:spLocks noGrp="1"/>
          </p:cNvSpPr>
          <p:nvPr>
            <p:ph type="sldNum" sz="quarter" idx="10"/>
          </p:nvPr>
        </p:nvSpPr>
        <p:spPr/>
        <p:txBody>
          <a:bodyPr/>
          <a:lstStyle/>
          <a:p>
            <a:fld id="{4034BEE3-566C-4068-A777-C3A4762E861B}" type="slidenum">
              <a:rPr lang="en-GB" smtClean="0"/>
              <a:pPr/>
              <a:t>‹N›</a:t>
            </a:fld>
            <a:endParaRPr lang="en-GB" dirty="0"/>
          </a:p>
        </p:txBody>
      </p:sp>
      <p:sp>
        <p:nvSpPr>
          <p:cNvPr id="4" name="Footer Placeholder 3">
            <a:extLst>
              <a:ext uri="{FF2B5EF4-FFF2-40B4-BE49-F238E27FC236}">
                <a16:creationId xmlns:a16="http://schemas.microsoft.com/office/drawing/2014/main" id="{CAF17232-4933-4B44-AB0A-14F7352465FB}"/>
              </a:ext>
            </a:extLst>
          </p:cNvPr>
          <p:cNvSpPr>
            <a:spLocks noGrp="1"/>
          </p:cNvSpPr>
          <p:nvPr>
            <p:ph type="ftr" sz="quarter" idx="11"/>
          </p:nvPr>
        </p:nvSpPr>
        <p:spPr/>
        <p:txBody>
          <a:bodyPr/>
          <a:lstStyle/>
          <a:p>
            <a:endParaRPr lang="en-GB" dirty="0"/>
          </a:p>
        </p:txBody>
      </p:sp>
      <p:sp>
        <p:nvSpPr>
          <p:cNvPr id="6" name="Text Placeholder 5">
            <a:extLst>
              <a:ext uri="{FF2B5EF4-FFF2-40B4-BE49-F238E27FC236}">
                <a16:creationId xmlns:a16="http://schemas.microsoft.com/office/drawing/2014/main" id="{54A8CE99-0AD9-4D9C-9C09-47545620E96B}"/>
              </a:ext>
            </a:extLst>
          </p:cNvPr>
          <p:cNvSpPr>
            <a:spLocks noGrp="1"/>
          </p:cNvSpPr>
          <p:nvPr>
            <p:ph type="body" sz="quarter" idx="12" hasCustomPrompt="1"/>
          </p:nvPr>
        </p:nvSpPr>
        <p:spPr>
          <a:xfrm>
            <a:off x="360000" y="1710000"/>
            <a:ext cx="11464925" cy="604800"/>
          </a:xfrm>
        </p:spPr>
        <p:txBody>
          <a:bodyPr/>
          <a:lstStyle>
            <a:lvl1pPr>
              <a:defRPr b="1"/>
            </a:lvl1pPr>
          </a:lstStyle>
          <a:p>
            <a:pPr lvl="0"/>
            <a:r>
              <a:rPr lang="en-US" dirty="0"/>
              <a:t>Click to add text</a:t>
            </a:r>
            <a:endParaRPr lang="en-GB" dirty="0"/>
          </a:p>
        </p:txBody>
      </p:sp>
      <p:sp>
        <p:nvSpPr>
          <p:cNvPr id="8" name="Content Placeholder 7">
            <a:extLst>
              <a:ext uri="{FF2B5EF4-FFF2-40B4-BE49-F238E27FC236}">
                <a16:creationId xmlns:a16="http://schemas.microsoft.com/office/drawing/2014/main" id="{58CF1398-AEAE-44BE-B05F-E03B17EB921A}"/>
              </a:ext>
            </a:extLst>
          </p:cNvPr>
          <p:cNvSpPr>
            <a:spLocks noGrp="1"/>
          </p:cNvSpPr>
          <p:nvPr>
            <p:ph sz="quarter" idx="13" hasCustomPrompt="1"/>
          </p:nvPr>
        </p:nvSpPr>
        <p:spPr>
          <a:xfrm>
            <a:off x="360000" y="2376000"/>
            <a:ext cx="11466000" cy="33444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Text Placeholder 9">
            <a:extLst>
              <a:ext uri="{FF2B5EF4-FFF2-40B4-BE49-F238E27FC236}">
                <a16:creationId xmlns:a16="http://schemas.microsoft.com/office/drawing/2014/main" id="{1A51D583-D2F5-4206-82FD-3E7E687E574D}"/>
              </a:ext>
            </a:extLst>
          </p:cNvPr>
          <p:cNvSpPr>
            <a:spLocks noGrp="1"/>
          </p:cNvSpPr>
          <p:nvPr>
            <p:ph type="body" sz="quarter" idx="14" hasCustomPrompt="1"/>
          </p:nvPr>
        </p:nvSpPr>
        <p:spPr>
          <a:xfrm>
            <a:off x="360000" y="910800"/>
            <a:ext cx="11466513" cy="396000"/>
          </a:xfrm>
        </p:spPr>
        <p:txBody>
          <a:bodyPr/>
          <a:lstStyle>
            <a:lvl1pPr>
              <a:defRPr sz="2200"/>
            </a:lvl1pPr>
          </a:lstStyle>
          <a:p>
            <a:pPr lvl="0"/>
            <a:r>
              <a:rPr lang="en-US" dirty="0"/>
              <a:t>Click to add subtitle</a:t>
            </a:r>
            <a:endParaRPr lang="en-GB" dirty="0"/>
          </a:p>
        </p:txBody>
      </p:sp>
    </p:spTree>
    <p:extLst>
      <p:ext uri="{BB962C8B-B14F-4D97-AF65-F5344CB8AC3E}">
        <p14:creationId xmlns:p14="http://schemas.microsoft.com/office/powerpoint/2010/main" val="309299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DBEABA4-85A4-4142-9CCB-2E5502B65A94}" type="datetimeFigureOut">
              <a:rPr lang="en-GB" smtClean="0"/>
              <a:t>14/12/2020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78FCAC13-9BB4-45BE-9E34-CFCD2FB82D5B}" type="slidenum">
              <a:rPr lang="en-GB" smtClean="0"/>
              <a:t>‹N›</a:t>
            </a:fld>
            <a:endParaRPr lang="en-GB" dirty="0"/>
          </a:p>
        </p:txBody>
      </p:sp>
    </p:spTree>
    <p:extLst>
      <p:ext uri="{BB962C8B-B14F-4D97-AF65-F5344CB8AC3E}">
        <p14:creationId xmlns:p14="http://schemas.microsoft.com/office/powerpoint/2010/main" val="137222474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2 x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667F2-B31E-4932-857C-E542EC7E06FE}"/>
              </a:ext>
            </a:extLst>
          </p:cNvPr>
          <p:cNvSpPr>
            <a:spLocks noGrp="1"/>
          </p:cNvSpPr>
          <p:nvPr>
            <p:ph type="title" hasCustomPrompt="1"/>
          </p:nvPr>
        </p:nvSpPr>
        <p:spPr/>
        <p:txBody>
          <a:bodyPr/>
          <a:lstStyle>
            <a:lvl1pPr>
              <a:defRPr/>
            </a:lvl1pPr>
          </a:lstStyle>
          <a:p>
            <a:r>
              <a:rPr lang="en-US" dirty="0"/>
              <a:t>Click to add title</a:t>
            </a:r>
            <a:endParaRPr lang="en-GB" dirty="0"/>
          </a:p>
        </p:txBody>
      </p:sp>
      <p:sp>
        <p:nvSpPr>
          <p:cNvPr id="3" name="Slide Number Placeholder 2">
            <a:extLst>
              <a:ext uri="{FF2B5EF4-FFF2-40B4-BE49-F238E27FC236}">
                <a16:creationId xmlns:a16="http://schemas.microsoft.com/office/drawing/2014/main" id="{4286C412-8D9A-4518-BD82-093D1D70BD3A}"/>
              </a:ext>
            </a:extLst>
          </p:cNvPr>
          <p:cNvSpPr>
            <a:spLocks noGrp="1"/>
          </p:cNvSpPr>
          <p:nvPr>
            <p:ph type="sldNum" sz="quarter" idx="10"/>
          </p:nvPr>
        </p:nvSpPr>
        <p:spPr/>
        <p:txBody>
          <a:bodyPr/>
          <a:lstStyle/>
          <a:p>
            <a:fld id="{4034BEE3-566C-4068-A777-C3A4762E861B}" type="slidenum">
              <a:rPr lang="en-GB" smtClean="0"/>
              <a:pPr/>
              <a:t>‹N›</a:t>
            </a:fld>
            <a:endParaRPr lang="en-GB" dirty="0"/>
          </a:p>
        </p:txBody>
      </p:sp>
      <p:sp>
        <p:nvSpPr>
          <p:cNvPr id="4" name="Footer Placeholder 3">
            <a:extLst>
              <a:ext uri="{FF2B5EF4-FFF2-40B4-BE49-F238E27FC236}">
                <a16:creationId xmlns:a16="http://schemas.microsoft.com/office/drawing/2014/main" id="{458D1434-081E-42DD-A0E7-8AD211AD6053}"/>
              </a:ext>
            </a:extLst>
          </p:cNvPr>
          <p:cNvSpPr>
            <a:spLocks noGrp="1"/>
          </p:cNvSpPr>
          <p:nvPr>
            <p:ph type="ftr" sz="quarter" idx="11"/>
          </p:nvPr>
        </p:nvSpPr>
        <p:spPr/>
        <p:txBody>
          <a:bodyPr/>
          <a:lstStyle/>
          <a:p>
            <a:endParaRPr lang="en-GB" dirty="0"/>
          </a:p>
        </p:txBody>
      </p:sp>
      <p:sp>
        <p:nvSpPr>
          <p:cNvPr id="6" name="Content Placeholder 5">
            <a:extLst>
              <a:ext uri="{FF2B5EF4-FFF2-40B4-BE49-F238E27FC236}">
                <a16:creationId xmlns:a16="http://schemas.microsoft.com/office/drawing/2014/main" id="{F1D24B38-2DD2-4BE4-A6BC-6AB461A6A6AC}"/>
              </a:ext>
            </a:extLst>
          </p:cNvPr>
          <p:cNvSpPr>
            <a:spLocks noGrp="1"/>
          </p:cNvSpPr>
          <p:nvPr>
            <p:ph sz="quarter" idx="12" hasCustomPrompt="1"/>
          </p:nvPr>
        </p:nvSpPr>
        <p:spPr>
          <a:xfrm>
            <a:off x="360363" y="1710000"/>
            <a:ext cx="5626800" cy="39996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Content Placeholder 7">
            <a:extLst>
              <a:ext uri="{FF2B5EF4-FFF2-40B4-BE49-F238E27FC236}">
                <a16:creationId xmlns:a16="http://schemas.microsoft.com/office/drawing/2014/main" id="{A028BB49-92B7-4BBE-AD91-816AF9386D4C}"/>
              </a:ext>
            </a:extLst>
          </p:cNvPr>
          <p:cNvSpPr>
            <a:spLocks noGrp="1"/>
          </p:cNvSpPr>
          <p:nvPr>
            <p:ph sz="quarter" idx="13" hasCustomPrompt="1"/>
          </p:nvPr>
        </p:nvSpPr>
        <p:spPr>
          <a:xfrm>
            <a:off x="6200965" y="1710000"/>
            <a:ext cx="5626800" cy="3998913"/>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Text Placeholder 9">
            <a:extLst>
              <a:ext uri="{FF2B5EF4-FFF2-40B4-BE49-F238E27FC236}">
                <a16:creationId xmlns:a16="http://schemas.microsoft.com/office/drawing/2014/main" id="{29FAE1AF-1132-4B0D-8DC6-F52576CE682C}"/>
              </a:ext>
            </a:extLst>
          </p:cNvPr>
          <p:cNvSpPr>
            <a:spLocks noGrp="1"/>
          </p:cNvSpPr>
          <p:nvPr>
            <p:ph type="body" sz="quarter" idx="14" hasCustomPrompt="1"/>
          </p:nvPr>
        </p:nvSpPr>
        <p:spPr>
          <a:xfrm>
            <a:off x="360363" y="910800"/>
            <a:ext cx="11466000" cy="396000"/>
          </a:xfrm>
        </p:spPr>
        <p:txBody>
          <a:bodyPr/>
          <a:lstStyle>
            <a:lvl1pPr>
              <a:defRPr sz="2200"/>
            </a:lvl1pPr>
          </a:lstStyle>
          <a:p>
            <a:pPr lvl="0"/>
            <a:r>
              <a:rPr lang="en-US" dirty="0"/>
              <a:t>Click to add subtitle</a:t>
            </a:r>
            <a:endParaRPr lang="en-GB" dirty="0"/>
          </a:p>
        </p:txBody>
      </p:sp>
    </p:spTree>
    <p:extLst>
      <p:ext uri="{BB962C8B-B14F-4D97-AF65-F5344CB8AC3E}">
        <p14:creationId xmlns:p14="http://schemas.microsoft.com/office/powerpoint/2010/main" val="865410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2 x content + heading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707A87-9762-46A5-A1BF-60907C2C37A7}"/>
              </a:ext>
            </a:extLst>
          </p:cNvPr>
          <p:cNvSpPr>
            <a:spLocks noGrp="1"/>
          </p:cNvSpPr>
          <p:nvPr>
            <p:ph type="title" hasCustomPrompt="1"/>
          </p:nvPr>
        </p:nvSpPr>
        <p:spPr/>
        <p:txBody>
          <a:bodyPr/>
          <a:lstStyle>
            <a:lvl1pPr>
              <a:defRPr/>
            </a:lvl1pPr>
          </a:lstStyle>
          <a:p>
            <a:r>
              <a:rPr lang="en-US" dirty="0"/>
              <a:t>Click to add title</a:t>
            </a:r>
            <a:endParaRPr lang="en-GB" dirty="0"/>
          </a:p>
        </p:txBody>
      </p:sp>
      <p:sp>
        <p:nvSpPr>
          <p:cNvPr id="3" name="Slide Number Placeholder 2">
            <a:extLst>
              <a:ext uri="{FF2B5EF4-FFF2-40B4-BE49-F238E27FC236}">
                <a16:creationId xmlns:a16="http://schemas.microsoft.com/office/drawing/2014/main" id="{3CEE70F8-6350-4489-8BF1-B1E111BCABD9}"/>
              </a:ext>
            </a:extLst>
          </p:cNvPr>
          <p:cNvSpPr>
            <a:spLocks noGrp="1"/>
          </p:cNvSpPr>
          <p:nvPr>
            <p:ph type="sldNum" sz="quarter" idx="10"/>
          </p:nvPr>
        </p:nvSpPr>
        <p:spPr/>
        <p:txBody>
          <a:bodyPr/>
          <a:lstStyle/>
          <a:p>
            <a:fld id="{4034BEE3-566C-4068-A777-C3A4762E861B}" type="slidenum">
              <a:rPr lang="en-GB" smtClean="0"/>
              <a:pPr/>
              <a:t>‹N›</a:t>
            </a:fld>
            <a:endParaRPr lang="en-GB" dirty="0"/>
          </a:p>
        </p:txBody>
      </p:sp>
      <p:sp>
        <p:nvSpPr>
          <p:cNvPr id="4" name="Footer Placeholder 3">
            <a:extLst>
              <a:ext uri="{FF2B5EF4-FFF2-40B4-BE49-F238E27FC236}">
                <a16:creationId xmlns:a16="http://schemas.microsoft.com/office/drawing/2014/main" id="{A50CCAD9-3BB6-43FD-8F71-48FD58809076}"/>
              </a:ext>
            </a:extLst>
          </p:cNvPr>
          <p:cNvSpPr>
            <a:spLocks noGrp="1"/>
          </p:cNvSpPr>
          <p:nvPr>
            <p:ph type="ftr" sz="quarter" idx="11"/>
          </p:nvPr>
        </p:nvSpPr>
        <p:spPr/>
        <p:txBody>
          <a:bodyPr/>
          <a:lstStyle/>
          <a:p>
            <a:endParaRPr lang="en-GB" dirty="0"/>
          </a:p>
        </p:txBody>
      </p:sp>
      <p:sp>
        <p:nvSpPr>
          <p:cNvPr id="6" name="Text Placeholder 5">
            <a:extLst>
              <a:ext uri="{FF2B5EF4-FFF2-40B4-BE49-F238E27FC236}">
                <a16:creationId xmlns:a16="http://schemas.microsoft.com/office/drawing/2014/main" id="{260E6D9E-AC7D-4CD8-9A1B-DC502AAB0B81}"/>
              </a:ext>
            </a:extLst>
          </p:cNvPr>
          <p:cNvSpPr>
            <a:spLocks noGrp="1"/>
          </p:cNvSpPr>
          <p:nvPr>
            <p:ph type="body" sz="quarter" idx="12" hasCustomPrompt="1"/>
          </p:nvPr>
        </p:nvSpPr>
        <p:spPr>
          <a:xfrm>
            <a:off x="360363" y="1710000"/>
            <a:ext cx="5626800" cy="604800"/>
          </a:xfrm>
        </p:spPr>
        <p:txBody>
          <a:bodyPr/>
          <a:lstStyle>
            <a:lvl1pPr>
              <a:defRPr b="1"/>
            </a:lvl1pPr>
          </a:lstStyle>
          <a:p>
            <a:pPr lvl="0"/>
            <a:r>
              <a:rPr lang="en-US" dirty="0"/>
              <a:t>Click to add text</a:t>
            </a:r>
            <a:endParaRPr lang="en-GB" dirty="0"/>
          </a:p>
        </p:txBody>
      </p:sp>
      <p:sp>
        <p:nvSpPr>
          <p:cNvPr id="8" name="Content Placeholder 7">
            <a:extLst>
              <a:ext uri="{FF2B5EF4-FFF2-40B4-BE49-F238E27FC236}">
                <a16:creationId xmlns:a16="http://schemas.microsoft.com/office/drawing/2014/main" id="{0F252CF9-0987-4CBA-8CC7-B6582ECA2390}"/>
              </a:ext>
            </a:extLst>
          </p:cNvPr>
          <p:cNvSpPr>
            <a:spLocks noGrp="1"/>
          </p:cNvSpPr>
          <p:nvPr>
            <p:ph sz="quarter" idx="13" hasCustomPrompt="1"/>
          </p:nvPr>
        </p:nvSpPr>
        <p:spPr>
          <a:xfrm>
            <a:off x="360363" y="2376000"/>
            <a:ext cx="5626800" cy="33444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Text Placeholder 9">
            <a:extLst>
              <a:ext uri="{FF2B5EF4-FFF2-40B4-BE49-F238E27FC236}">
                <a16:creationId xmlns:a16="http://schemas.microsoft.com/office/drawing/2014/main" id="{1FAA4903-9221-4FF9-912C-268A8584F333}"/>
              </a:ext>
            </a:extLst>
          </p:cNvPr>
          <p:cNvSpPr>
            <a:spLocks noGrp="1"/>
          </p:cNvSpPr>
          <p:nvPr>
            <p:ph type="body" sz="quarter" idx="14" hasCustomPrompt="1"/>
          </p:nvPr>
        </p:nvSpPr>
        <p:spPr>
          <a:xfrm>
            <a:off x="6202800" y="1710000"/>
            <a:ext cx="5626800" cy="604838"/>
          </a:xfrm>
        </p:spPr>
        <p:txBody>
          <a:bodyPr/>
          <a:lstStyle>
            <a:lvl1pPr>
              <a:defRPr b="1"/>
            </a:lvl1pPr>
          </a:lstStyle>
          <a:p>
            <a:pPr lvl="0"/>
            <a:r>
              <a:rPr lang="en-US" dirty="0"/>
              <a:t>Click to add text</a:t>
            </a:r>
            <a:endParaRPr lang="en-GB" dirty="0"/>
          </a:p>
        </p:txBody>
      </p:sp>
      <p:sp>
        <p:nvSpPr>
          <p:cNvPr id="12" name="Content Placeholder 11">
            <a:extLst>
              <a:ext uri="{FF2B5EF4-FFF2-40B4-BE49-F238E27FC236}">
                <a16:creationId xmlns:a16="http://schemas.microsoft.com/office/drawing/2014/main" id="{23F8654F-9C23-4A2E-AF1D-7C6743D88CE6}"/>
              </a:ext>
            </a:extLst>
          </p:cNvPr>
          <p:cNvSpPr>
            <a:spLocks noGrp="1"/>
          </p:cNvSpPr>
          <p:nvPr>
            <p:ph sz="quarter" idx="15" hasCustomPrompt="1"/>
          </p:nvPr>
        </p:nvSpPr>
        <p:spPr>
          <a:xfrm>
            <a:off x="6202363" y="2376488"/>
            <a:ext cx="5626800" cy="3343275"/>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4" name="Text Placeholder 13">
            <a:extLst>
              <a:ext uri="{FF2B5EF4-FFF2-40B4-BE49-F238E27FC236}">
                <a16:creationId xmlns:a16="http://schemas.microsoft.com/office/drawing/2014/main" id="{D1F22C1D-496B-4E53-BF19-ED9291DCCF94}"/>
              </a:ext>
            </a:extLst>
          </p:cNvPr>
          <p:cNvSpPr>
            <a:spLocks noGrp="1"/>
          </p:cNvSpPr>
          <p:nvPr>
            <p:ph type="body" sz="quarter" idx="16" hasCustomPrompt="1"/>
          </p:nvPr>
        </p:nvSpPr>
        <p:spPr>
          <a:xfrm>
            <a:off x="360363" y="910800"/>
            <a:ext cx="11466512" cy="396000"/>
          </a:xfrm>
        </p:spPr>
        <p:txBody>
          <a:bodyPr/>
          <a:lstStyle>
            <a:lvl1pPr>
              <a:defRPr sz="2200"/>
            </a:lvl1pPr>
            <a:lvl2pPr>
              <a:defRPr sz="2200"/>
            </a:lvl2pPr>
            <a:lvl3pPr>
              <a:defRPr sz="2200"/>
            </a:lvl3pPr>
            <a:lvl4pPr>
              <a:defRPr sz="2200"/>
            </a:lvl4pPr>
            <a:lvl5pPr>
              <a:defRPr sz="2200"/>
            </a:lvl5pPr>
          </a:lstStyle>
          <a:p>
            <a:pPr lvl="0"/>
            <a:r>
              <a:rPr lang="en-US" dirty="0"/>
              <a:t>Click to add subtitle</a:t>
            </a:r>
            <a:endParaRPr lang="en-GB" dirty="0"/>
          </a:p>
        </p:txBody>
      </p:sp>
    </p:spTree>
    <p:extLst>
      <p:ext uri="{BB962C8B-B14F-4D97-AF65-F5344CB8AC3E}">
        <p14:creationId xmlns:p14="http://schemas.microsoft.com/office/powerpoint/2010/main" val="2157895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3 x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AECC06-0E64-440D-9CE8-5164D165186F}"/>
              </a:ext>
            </a:extLst>
          </p:cNvPr>
          <p:cNvSpPr>
            <a:spLocks noGrp="1"/>
          </p:cNvSpPr>
          <p:nvPr>
            <p:ph type="title" hasCustomPrompt="1"/>
          </p:nvPr>
        </p:nvSpPr>
        <p:spPr>
          <a:xfrm>
            <a:off x="359999" y="430718"/>
            <a:ext cx="11466875" cy="403200"/>
          </a:xfrm>
        </p:spPr>
        <p:txBody>
          <a:bodyPr/>
          <a:lstStyle>
            <a:lvl1pPr>
              <a:defRPr/>
            </a:lvl1pPr>
          </a:lstStyle>
          <a:p>
            <a:r>
              <a:rPr lang="en-US" dirty="0"/>
              <a:t>Click to add title</a:t>
            </a:r>
            <a:endParaRPr lang="en-GB" dirty="0"/>
          </a:p>
        </p:txBody>
      </p:sp>
      <p:sp>
        <p:nvSpPr>
          <p:cNvPr id="3" name="Slide Number Placeholder 2">
            <a:extLst>
              <a:ext uri="{FF2B5EF4-FFF2-40B4-BE49-F238E27FC236}">
                <a16:creationId xmlns:a16="http://schemas.microsoft.com/office/drawing/2014/main" id="{F490BAE0-3503-40B7-97FF-3BBA5C4DD77A}"/>
              </a:ext>
            </a:extLst>
          </p:cNvPr>
          <p:cNvSpPr>
            <a:spLocks noGrp="1"/>
          </p:cNvSpPr>
          <p:nvPr>
            <p:ph type="sldNum" sz="quarter" idx="10"/>
          </p:nvPr>
        </p:nvSpPr>
        <p:spPr/>
        <p:txBody>
          <a:bodyPr/>
          <a:lstStyle/>
          <a:p>
            <a:fld id="{4034BEE3-566C-4068-A777-C3A4762E861B}" type="slidenum">
              <a:rPr lang="en-GB" smtClean="0"/>
              <a:pPr/>
              <a:t>‹N›</a:t>
            </a:fld>
            <a:endParaRPr lang="en-GB" dirty="0"/>
          </a:p>
        </p:txBody>
      </p:sp>
      <p:sp>
        <p:nvSpPr>
          <p:cNvPr id="4" name="Footer Placeholder 3">
            <a:extLst>
              <a:ext uri="{FF2B5EF4-FFF2-40B4-BE49-F238E27FC236}">
                <a16:creationId xmlns:a16="http://schemas.microsoft.com/office/drawing/2014/main" id="{A542D4FE-2A34-4C36-A765-CE00B9912ADD}"/>
              </a:ext>
            </a:extLst>
          </p:cNvPr>
          <p:cNvSpPr>
            <a:spLocks noGrp="1"/>
          </p:cNvSpPr>
          <p:nvPr>
            <p:ph type="ftr" sz="quarter" idx="11"/>
          </p:nvPr>
        </p:nvSpPr>
        <p:spPr/>
        <p:txBody>
          <a:bodyPr/>
          <a:lstStyle/>
          <a:p>
            <a:endParaRPr lang="en-GB" dirty="0"/>
          </a:p>
        </p:txBody>
      </p:sp>
      <p:sp>
        <p:nvSpPr>
          <p:cNvPr id="6" name="Content Placeholder 5">
            <a:extLst>
              <a:ext uri="{FF2B5EF4-FFF2-40B4-BE49-F238E27FC236}">
                <a16:creationId xmlns:a16="http://schemas.microsoft.com/office/drawing/2014/main" id="{D9E4B3E9-7CA2-4847-B7BD-96957DE30226}"/>
              </a:ext>
            </a:extLst>
          </p:cNvPr>
          <p:cNvSpPr>
            <a:spLocks noGrp="1"/>
          </p:cNvSpPr>
          <p:nvPr>
            <p:ph sz="quarter" idx="12" hasCustomPrompt="1"/>
          </p:nvPr>
        </p:nvSpPr>
        <p:spPr>
          <a:xfrm>
            <a:off x="360362" y="1710000"/>
            <a:ext cx="3672000" cy="39996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Content Placeholder 7">
            <a:extLst>
              <a:ext uri="{FF2B5EF4-FFF2-40B4-BE49-F238E27FC236}">
                <a16:creationId xmlns:a16="http://schemas.microsoft.com/office/drawing/2014/main" id="{910D5E0E-637F-4A32-A98F-3FE4ED81219E}"/>
              </a:ext>
            </a:extLst>
          </p:cNvPr>
          <p:cNvSpPr>
            <a:spLocks noGrp="1"/>
          </p:cNvSpPr>
          <p:nvPr>
            <p:ph sz="quarter" idx="13" hasCustomPrompt="1"/>
          </p:nvPr>
        </p:nvSpPr>
        <p:spPr>
          <a:xfrm>
            <a:off x="4257618" y="1710000"/>
            <a:ext cx="3672000" cy="39996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9">
            <a:extLst>
              <a:ext uri="{FF2B5EF4-FFF2-40B4-BE49-F238E27FC236}">
                <a16:creationId xmlns:a16="http://schemas.microsoft.com/office/drawing/2014/main" id="{A6435609-FC5D-424F-A15C-A0856D1FFFF3}"/>
              </a:ext>
            </a:extLst>
          </p:cNvPr>
          <p:cNvSpPr>
            <a:spLocks noGrp="1"/>
          </p:cNvSpPr>
          <p:nvPr>
            <p:ph sz="quarter" idx="14" hasCustomPrompt="1"/>
          </p:nvPr>
        </p:nvSpPr>
        <p:spPr>
          <a:xfrm>
            <a:off x="8154874" y="1710000"/>
            <a:ext cx="3672000" cy="39996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2" name="Text Placeholder 11">
            <a:extLst>
              <a:ext uri="{FF2B5EF4-FFF2-40B4-BE49-F238E27FC236}">
                <a16:creationId xmlns:a16="http://schemas.microsoft.com/office/drawing/2014/main" id="{F7582AC7-4667-407B-A5E8-45D6349311AA}"/>
              </a:ext>
            </a:extLst>
          </p:cNvPr>
          <p:cNvSpPr>
            <a:spLocks noGrp="1"/>
          </p:cNvSpPr>
          <p:nvPr>
            <p:ph type="body" sz="quarter" idx="15" hasCustomPrompt="1"/>
          </p:nvPr>
        </p:nvSpPr>
        <p:spPr>
          <a:xfrm>
            <a:off x="360000" y="910800"/>
            <a:ext cx="11466000" cy="396000"/>
          </a:xfrm>
        </p:spPr>
        <p:txBody>
          <a:bodyPr/>
          <a:lstStyle>
            <a:lvl1pPr>
              <a:defRPr sz="2200"/>
            </a:lvl1pPr>
            <a:lvl2pPr>
              <a:defRPr sz="2200"/>
            </a:lvl2pPr>
            <a:lvl3pPr>
              <a:defRPr sz="2200"/>
            </a:lvl3pPr>
            <a:lvl4pPr>
              <a:defRPr sz="2200"/>
            </a:lvl4pPr>
            <a:lvl5pPr>
              <a:defRPr sz="2200"/>
            </a:lvl5pPr>
          </a:lstStyle>
          <a:p>
            <a:pPr lvl="0"/>
            <a:r>
              <a:rPr lang="en-US" dirty="0"/>
              <a:t>Click to add subtitle</a:t>
            </a:r>
            <a:endParaRPr lang="en-GB" dirty="0"/>
          </a:p>
        </p:txBody>
      </p:sp>
    </p:spTree>
    <p:extLst>
      <p:ext uri="{BB962C8B-B14F-4D97-AF65-F5344CB8AC3E}">
        <p14:creationId xmlns:p14="http://schemas.microsoft.com/office/powerpoint/2010/main" val="1672725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3 x content + heading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5AEE3-9929-4A79-A968-8D4311BF5D5E}"/>
              </a:ext>
            </a:extLst>
          </p:cNvPr>
          <p:cNvSpPr>
            <a:spLocks noGrp="1"/>
          </p:cNvSpPr>
          <p:nvPr>
            <p:ph type="title" hasCustomPrompt="1"/>
          </p:nvPr>
        </p:nvSpPr>
        <p:spPr>
          <a:xfrm>
            <a:off x="359999" y="430718"/>
            <a:ext cx="11466875" cy="403200"/>
          </a:xfrm>
        </p:spPr>
        <p:txBody>
          <a:bodyPr/>
          <a:lstStyle>
            <a:lvl1pPr>
              <a:defRPr/>
            </a:lvl1pPr>
          </a:lstStyle>
          <a:p>
            <a:r>
              <a:rPr lang="en-US" dirty="0"/>
              <a:t>Click to add title</a:t>
            </a:r>
            <a:endParaRPr lang="en-GB" dirty="0"/>
          </a:p>
        </p:txBody>
      </p:sp>
      <p:sp>
        <p:nvSpPr>
          <p:cNvPr id="3" name="Slide Number Placeholder 2">
            <a:extLst>
              <a:ext uri="{FF2B5EF4-FFF2-40B4-BE49-F238E27FC236}">
                <a16:creationId xmlns:a16="http://schemas.microsoft.com/office/drawing/2014/main" id="{DDAA155B-CCB9-45EF-83E7-A4F386C3D593}"/>
              </a:ext>
            </a:extLst>
          </p:cNvPr>
          <p:cNvSpPr>
            <a:spLocks noGrp="1"/>
          </p:cNvSpPr>
          <p:nvPr>
            <p:ph type="sldNum" sz="quarter" idx="10"/>
          </p:nvPr>
        </p:nvSpPr>
        <p:spPr/>
        <p:txBody>
          <a:bodyPr/>
          <a:lstStyle/>
          <a:p>
            <a:fld id="{4034BEE3-566C-4068-A777-C3A4762E861B}" type="slidenum">
              <a:rPr lang="en-GB" smtClean="0"/>
              <a:pPr/>
              <a:t>‹N›</a:t>
            </a:fld>
            <a:endParaRPr lang="en-GB" dirty="0"/>
          </a:p>
        </p:txBody>
      </p:sp>
      <p:sp>
        <p:nvSpPr>
          <p:cNvPr id="4" name="Footer Placeholder 3">
            <a:extLst>
              <a:ext uri="{FF2B5EF4-FFF2-40B4-BE49-F238E27FC236}">
                <a16:creationId xmlns:a16="http://schemas.microsoft.com/office/drawing/2014/main" id="{6E46BAB9-04B4-4317-A1F0-FDDB9A1286EA}"/>
              </a:ext>
            </a:extLst>
          </p:cNvPr>
          <p:cNvSpPr>
            <a:spLocks noGrp="1"/>
          </p:cNvSpPr>
          <p:nvPr>
            <p:ph type="ftr" sz="quarter" idx="11"/>
          </p:nvPr>
        </p:nvSpPr>
        <p:spPr/>
        <p:txBody>
          <a:bodyPr/>
          <a:lstStyle/>
          <a:p>
            <a:endParaRPr lang="en-GB" dirty="0"/>
          </a:p>
        </p:txBody>
      </p:sp>
      <p:sp>
        <p:nvSpPr>
          <p:cNvPr id="6" name="Text Placeholder 5">
            <a:extLst>
              <a:ext uri="{FF2B5EF4-FFF2-40B4-BE49-F238E27FC236}">
                <a16:creationId xmlns:a16="http://schemas.microsoft.com/office/drawing/2014/main" id="{02044888-1B05-4294-ABC2-A93A4A32E0DD}"/>
              </a:ext>
            </a:extLst>
          </p:cNvPr>
          <p:cNvSpPr>
            <a:spLocks noGrp="1"/>
          </p:cNvSpPr>
          <p:nvPr>
            <p:ph type="body" sz="quarter" idx="12" hasCustomPrompt="1"/>
          </p:nvPr>
        </p:nvSpPr>
        <p:spPr>
          <a:xfrm>
            <a:off x="360000" y="1710000"/>
            <a:ext cx="3672000" cy="604800"/>
          </a:xfrm>
        </p:spPr>
        <p:txBody>
          <a:bodyPr/>
          <a:lstStyle>
            <a:lvl1pPr>
              <a:defRPr b="1"/>
            </a:lvl1pPr>
          </a:lstStyle>
          <a:p>
            <a:pPr lvl="0"/>
            <a:r>
              <a:rPr lang="en-US" dirty="0"/>
              <a:t>Click to add text</a:t>
            </a:r>
          </a:p>
        </p:txBody>
      </p:sp>
      <p:sp>
        <p:nvSpPr>
          <p:cNvPr id="8" name="Content Placeholder 7">
            <a:extLst>
              <a:ext uri="{FF2B5EF4-FFF2-40B4-BE49-F238E27FC236}">
                <a16:creationId xmlns:a16="http://schemas.microsoft.com/office/drawing/2014/main" id="{FB8C48F8-FEC0-41E0-BBB9-68EC3003D7D8}"/>
              </a:ext>
            </a:extLst>
          </p:cNvPr>
          <p:cNvSpPr>
            <a:spLocks noGrp="1"/>
          </p:cNvSpPr>
          <p:nvPr>
            <p:ph sz="quarter" idx="13" hasCustomPrompt="1"/>
          </p:nvPr>
        </p:nvSpPr>
        <p:spPr>
          <a:xfrm>
            <a:off x="360363" y="2376000"/>
            <a:ext cx="3672000" cy="33444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Text Placeholder 9">
            <a:extLst>
              <a:ext uri="{FF2B5EF4-FFF2-40B4-BE49-F238E27FC236}">
                <a16:creationId xmlns:a16="http://schemas.microsoft.com/office/drawing/2014/main" id="{F59D2917-03D0-4000-AA1D-13CEEB10FBFD}"/>
              </a:ext>
            </a:extLst>
          </p:cNvPr>
          <p:cNvSpPr>
            <a:spLocks noGrp="1"/>
          </p:cNvSpPr>
          <p:nvPr>
            <p:ph type="body" sz="quarter" idx="14" hasCustomPrompt="1"/>
          </p:nvPr>
        </p:nvSpPr>
        <p:spPr>
          <a:xfrm>
            <a:off x="4257437" y="1710000"/>
            <a:ext cx="3672000" cy="604800"/>
          </a:xfrm>
        </p:spPr>
        <p:txBody>
          <a:bodyPr/>
          <a:lstStyle>
            <a:lvl1pPr>
              <a:defRPr b="1"/>
            </a:lvl1pPr>
          </a:lstStyle>
          <a:p>
            <a:pPr lvl="0"/>
            <a:r>
              <a:rPr lang="en-US" dirty="0"/>
              <a:t>Click to add text</a:t>
            </a:r>
            <a:endParaRPr lang="en-GB" dirty="0"/>
          </a:p>
        </p:txBody>
      </p:sp>
      <p:sp>
        <p:nvSpPr>
          <p:cNvPr id="12" name="Content Placeholder 11">
            <a:extLst>
              <a:ext uri="{FF2B5EF4-FFF2-40B4-BE49-F238E27FC236}">
                <a16:creationId xmlns:a16="http://schemas.microsoft.com/office/drawing/2014/main" id="{DDE23886-2490-491C-8436-F655BBCD8C99}"/>
              </a:ext>
            </a:extLst>
          </p:cNvPr>
          <p:cNvSpPr>
            <a:spLocks noGrp="1"/>
          </p:cNvSpPr>
          <p:nvPr>
            <p:ph sz="quarter" idx="15" hasCustomPrompt="1"/>
          </p:nvPr>
        </p:nvSpPr>
        <p:spPr>
          <a:xfrm>
            <a:off x="4257619" y="2376488"/>
            <a:ext cx="3672000" cy="3343275"/>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4" name="Text Placeholder 13">
            <a:extLst>
              <a:ext uri="{FF2B5EF4-FFF2-40B4-BE49-F238E27FC236}">
                <a16:creationId xmlns:a16="http://schemas.microsoft.com/office/drawing/2014/main" id="{51DA3C15-7E9D-4E22-895A-F50878BD332E}"/>
              </a:ext>
            </a:extLst>
          </p:cNvPr>
          <p:cNvSpPr>
            <a:spLocks noGrp="1"/>
          </p:cNvSpPr>
          <p:nvPr>
            <p:ph type="body" sz="quarter" idx="16" hasCustomPrompt="1"/>
          </p:nvPr>
        </p:nvSpPr>
        <p:spPr>
          <a:xfrm>
            <a:off x="8154874" y="1710000"/>
            <a:ext cx="3672000" cy="604838"/>
          </a:xfrm>
        </p:spPr>
        <p:txBody>
          <a:bodyPr/>
          <a:lstStyle>
            <a:lvl1pPr>
              <a:defRPr b="1"/>
            </a:lvl1pPr>
          </a:lstStyle>
          <a:p>
            <a:pPr lvl="0"/>
            <a:r>
              <a:rPr lang="en-US" dirty="0"/>
              <a:t>Click to add text</a:t>
            </a:r>
            <a:endParaRPr lang="en-GB" dirty="0"/>
          </a:p>
        </p:txBody>
      </p:sp>
      <p:sp>
        <p:nvSpPr>
          <p:cNvPr id="16" name="Content Placeholder 15">
            <a:extLst>
              <a:ext uri="{FF2B5EF4-FFF2-40B4-BE49-F238E27FC236}">
                <a16:creationId xmlns:a16="http://schemas.microsoft.com/office/drawing/2014/main" id="{C41F52C9-6836-4FC9-99EA-1BF6FF01DF3F}"/>
              </a:ext>
            </a:extLst>
          </p:cNvPr>
          <p:cNvSpPr>
            <a:spLocks noGrp="1"/>
          </p:cNvSpPr>
          <p:nvPr>
            <p:ph sz="quarter" idx="17" hasCustomPrompt="1"/>
          </p:nvPr>
        </p:nvSpPr>
        <p:spPr>
          <a:xfrm>
            <a:off x="8154874" y="2376000"/>
            <a:ext cx="3672000" cy="33444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Text Placeholder 17">
            <a:extLst>
              <a:ext uri="{FF2B5EF4-FFF2-40B4-BE49-F238E27FC236}">
                <a16:creationId xmlns:a16="http://schemas.microsoft.com/office/drawing/2014/main" id="{3593581B-25F6-45F4-A388-25B91698559B}"/>
              </a:ext>
            </a:extLst>
          </p:cNvPr>
          <p:cNvSpPr>
            <a:spLocks noGrp="1"/>
          </p:cNvSpPr>
          <p:nvPr>
            <p:ph type="body" sz="quarter" idx="18" hasCustomPrompt="1"/>
          </p:nvPr>
        </p:nvSpPr>
        <p:spPr>
          <a:xfrm>
            <a:off x="360000" y="910800"/>
            <a:ext cx="11466000" cy="396000"/>
          </a:xfrm>
        </p:spPr>
        <p:txBody>
          <a:bodyPr/>
          <a:lstStyle>
            <a:lvl1pPr>
              <a:defRPr sz="2200"/>
            </a:lvl1pPr>
          </a:lstStyle>
          <a:p>
            <a:pPr lvl="0"/>
            <a:r>
              <a:rPr lang="en-US" dirty="0"/>
              <a:t>Click to add subtitle</a:t>
            </a:r>
            <a:endParaRPr lang="en-GB" dirty="0"/>
          </a:p>
        </p:txBody>
      </p:sp>
    </p:spTree>
    <p:extLst>
      <p:ext uri="{BB962C8B-B14F-4D97-AF65-F5344CB8AC3E}">
        <p14:creationId xmlns:p14="http://schemas.microsoft.com/office/powerpoint/2010/main" val="3500835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4 x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3C880B-B2A1-4343-8F1B-D11FAEA2A2C5}"/>
              </a:ext>
            </a:extLst>
          </p:cNvPr>
          <p:cNvSpPr>
            <a:spLocks noGrp="1"/>
          </p:cNvSpPr>
          <p:nvPr>
            <p:ph type="title" hasCustomPrompt="1"/>
          </p:nvPr>
        </p:nvSpPr>
        <p:spPr>
          <a:xfrm>
            <a:off x="359999" y="430718"/>
            <a:ext cx="11466875" cy="403200"/>
          </a:xfrm>
        </p:spPr>
        <p:txBody>
          <a:bodyPr/>
          <a:lstStyle/>
          <a:p>
            <a:r>
              <a:rPr lang="en-US" dirty="0"/>
              <a:t>Click to add title</a:t>
            </a:r>
            <a:endParaRPr lang="en-GB" dirty="0"/>
          </a:p>
        </p:txBody>
      </p:sp>
      <p:sp>
        <p:nvSpPr>
          <p:cNvPr id="3" name="Slide Number Placeholder 2">
            <a:extLst>
              <a:ext uri="{FF2B5EF4-FFF2-40B4-BE49-F238E27FC236}">
                <a16:creationId xmlns:a16="http://schemas.microsoft.com/office/drawing/2014/main" id="{C41184D5-78E0-4646-8F38-C52C718FFF6F}"/>
              </a:ext>
            </a:extLst>
          </p:cNvPr>
          <p:cNvSpPr>
            <a:spLocks noGrp="1"/>
          </p:cNvSpPr>
          <p:nvPr>
            <p:ph type="sldNum" sz="quarter" idx="10"/>
          </p:nvPr>
        </p:nvSpPr>
        <p:spPr/>
        <p:txBody>
          <a:bodyPr/>
          <a:lstStyle/>
          <a:p>
            <a:fld id="{4034BEE3-566C-4068-A777-C3A4762E861B}" type="slidenum">
              <a:rPr lang="en-GB" smtClean="0"/>
              <a:pPr/>
              <a:t>‹N›</a:t>
            </a:fld>
            <a:endParaRPr lang="en-GB" dirty="0"/>
          </a:p>
        </p:txBody>
      </p:sp>
      <p:sp>
        <p:nvSpPr>
          <p:cNvPr id="4" name="Footer Placeholder 3">
            <a:extLst>
              <a:ext uri="{FF2B5EF4-FFF2-40B4-BE49-F238E27FC236}">
                <a16:creationId xmlns:a16="http://schemas.microsoft.com/office/drawing/2014/main" id="{09802832-2B66-4562-9C71-D7D1507397C2}"/>
              </a:ext>
            </a:extLst>
          </p:cNvPr>
          <p:cNvSpPr>
            <a:spLocks noGrp="1"/>
          </p:cNvSpPr>
          <p:nvPr>
            <p:ph type="ftr" sz="quarter" idx="11"/>
          </p:nvPr>
        </p:nvSpPr>
        <p:spPr/>
        <p:txBody>
          <a:bodyPr/>
          <a:lstStyle/>
          <a:p>
            <a:endParaRPr lang="en-GB" dirty="0"/>
          </a:p>
        </p:txBody>
      </p:sp>
      <p:sp>
        <p:nvSpPr>
          <p:cNvPr id="6" name="Content Placeholder 5">
            <a:extLst>
              <a:ext uri="{FF2B5EF4-FFF2-40B4-BE49-F238E27FC236}">
                <a16:creationId xmlns:a16="http://schemas.microsoft.com/office/drawing/2014/main" id="{AEF49FA9-6D89-44C4-B6C9-EA8D7FB75632}"/>
              </a:ext>
            </a:extLst>
          </p:cNvPr>
          <p:cNvSpPr>
            <a:spLocks noGrp="1"/>
          </p:cNvSpPr>
          <p:nvPr>
            <p:ph sz="quarter" idx="12" hasCustomPrompt="1"/>
          </p:nvPr>
        </p:nvSpPr>
        <p:spPr>
          <a:xfrm>
            <a:off x="360362" y="1710000"/>
            <a:ext cx="2728800" cy="39996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Content Placeholder 7">
            <a:extLst>
              <a:ext uri="{FF2B5EF4-FFF2-40B4-BE49-F238E27FC236}">
                <a16:creationId xmlns:a16="http://schemas.microsoft.com/office/drawing/2014/main" id="{BAD1D924-231B-4C18-8E90-2DFF9C04EF04}"/>
              </a:ext>
            </a:extLst>
          </p:cNvPr>
          <p:cNvSpPr>
            <a:spLocks noGrp="1"/>
          </p:cNvSpPr>
          <p:nvPr>
            <p:ph sz="quarter" idx="13" hasCustomPrompt="1"/>
          </p:nvPr>
        </p:nvSpPr>
        <p:spPr>
          <a:xfrm>
            <a:off x="3272933" y="1710000"/>
            <a:ext cx="2728800" cy="39996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9">
            <a:extLst>
              <a:ext uri="{FF2B5EF4-FFF2-40B4-BE49-F238E27FC236}">
                <a16:creationId xmlns:a16="http://schemas.microsoft.com/office/drawing/2014/main" id="{9EF0024D-3708-4302-8C69-256AD7593873}"/>
              </a:ext>
            </a:extLst>
          </p:cNvPr>
          <p:cNvSpPr>
            <a:spLocks noGrp="1"/>
          </p:cNvSpPr>
          <p:nvPr>
            <p:ph sz="quarter" idx="14" hasCustomPrompt="1"/>
          </p:nvPr>
        </p:nvSpPr>
        <p:spPr>
          <a:xfrm>
            <a:off x="6185504" y="1710000"/>
            <a:ext cx="2728800" cy="39996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2" name="Content Placeholder 11">
            <a:extLst>
              <a:ext uri="{FF2B5EF4-FFF2-40B4-BE49-F238E27FC236}">
                <a16:creationId xmlns:a16="http://schemas.microsoft.com/office/drawing/2014/main" id="{E3415997-1B6E-4BEC-B682-F9280D0D5E3E}"/>
              </a:ext>
            </a:extLst>
          </p:cNvPr>
          <p:cNvSpPr>
            <a:spLocks noGrp="1"/>
          </p:cNvSpPr>
          <p:nvPr>
            <p:ph sz="quarter" idx="15" hasCustomPrompt="1"/>
          </p:nvPr>
        </p:nvSpPr>
        <p:spPr>
          <a:xfrm>
            <a:off x="9098074" y="1710000"/>
            <a:ext cx="2728800" cy="39996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4" name="Text Placeholder 13">
            <a:extLst>
              <a:ext uri="{FF2B5EF4-FFF2-40B4-BE49-F238E27FC236}">
                <a16:creationId xmlns:a16="http://schemas.microsoft.com/office/drawing/2014/main" id="{A97B1331-D3E0-4904-82E5-02B601057EBC}"/>
              </a:ext>
            </a:extLst>
          </p:cNvPr>
          <p:cNvSpPr>
            <a:spLocks noGrp="1"/>
          </p:cNvSpPr>
          <p:nvPr>
            <p:ph type="body" sz="quarter" idx="16" hasCustomPrompt="1"/>
          </p:nvPr>
        </p:nvSpPr>
        <p:spPr>
          <a:xfrm>
            <a:off x="360000" y="910800"/>
            <a:ext cx="11466000" cy="396000"/>
          </a:xfrm>
        </p:spPr>
        <p:txBody>
          <a:bodyPr/>
          <a:lstStyle>
            <a:lvl1pPr>
              <a:defRPr sz="2200"/>
            </a:lvl1pPr>
          </a:lstStyle>
          <a:p>
            <a:pPr lvl="0"/>
            <a:r>
              <a:rPr lang="en-US" dirty="0"/>
              <a:t>Click to add subtitle</a:t>
            </a:r>
            <a:endParaRPr lang="en-GB" dirty="0"/>
          </a:p>
        </p:txBody>
      </p:sp>
    </p:spTree>
    <p:extLst>
      <p:ext uri="{BB962C8B-B14F-4D97-AF65-F5344CB8AC3E}">
        <p14:creationId xmlns:p14="http://schemas.microsoft.com/office/powerpoint/2010/main" val="472094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4 x content + heading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6C45C-9BBB-4B14-BC71-8D9593AF9252}"/>
              </a:ext>
            </a:extLst>
          </p:cNvPr>
          <p:cNvSpPr>
            <a:spLocks noGrp="1"/>
          </p:cNvSpPr>
          <p:nvPr>
            <p:ph type="title" hasCustomPrompt="1"/>
          </p:nvPr>
        </p:nvSpPr>
        <p:spPr>
          <a:xfrm>
            <a:off x="359999" y="430718"/>
            <a:ext cx="11466875" cy="403200"/>
          </a:xfrm>
        </p:spPr>
        <p:txBody>
          <a:bodyPr/>
          <a:lstStyle>
            <a:lvl1pPr>
              <a:defRPr/>
            </a:lvl1pPr>
          </a:lstStyle>
          <a:p>
            <a:r>
              <a:rPr lang="en-US" dirty="0"/>
              <a:t>Click to add title</a:t>
            </a:r>
            <a:endParaRPr lang="en-GB" dirty="0"/>
          </a:p>
        </p:txBody>
      </p:sp>
      <p:sp>
        <p:nvSpPr>
          <p:cNvPr id="3" name="Slide Number Placeholder 2">
            <a:extLst>
              <a:ext uri="{FF2B5EF4-FFF2-40B4-BE49-F238E27FC236}">
                <a16:creationId xmlns:a16="http://schemas.microsoft.com/office/drawing/2014/main" id="{3DCA3869-0626-4D7E-A07F-ED2B248D284C}"/>
              </a:ext>
            </a:extLst>
          </p:cNvPr>
          <p:cNvSpPr>
            <a:spLocks noGrp="1"/>
          </p:cNvSpPr>
          <p:nvPr>
            <p:ph type="sldNum" sz="quarter" idx="10"/>
          </p:nvPr>
        </p:nvSpPr>
        <p:spPr/>
        <p:txBody>
          <a:bodyPr/>
          <a:lstStyle/>
          <a:p>
            <a:fld id="{4034BEE3-566C-4068-A777-C3A4762E861B}" type="slidenum">
              <a:rPr lang="en-GB" smtClean="0"/>
              <a:pPr/>
              <a:t>‹N›</a:t>
            </a:fld>
            <a:endParaRPr lang="en-GB" dirty="0"/>
          </a:p>
        </p:txBody>
      </p:sp>
      <p:sp>
        <p:nvSpPr>
          <p:cNvPr id="4" name="Footer Placeholder 3">
            <a:extLst>
              <a:ext uri="{FF2B5EF4-FFF2-40B4-BE49-F238E27FC236}">
                <a16:creationId xmlns:a16="http://schemas.microsoft.com/office/drawing/2014/main" id="{F29845BF-B227-4307-81B9-E7C8FC57CD26}"/>
              </a:ext>
            </a:extLst>
          </p:cNvPr>
          <p:cNvSpPr>
            <a:spLocks noGrp="1"/>
          </p:cNvSpPr>
          <p:nvPr>
            <p:ph type="ftr" sz="quarter" idx="11"/>
          </p:nvPr>
        </p:nvSpPr>
        <p:spPr/>
        <p:txBody>
          <a:bodyPr/>
          <a:lstStyle/>
          <a:p>
            <a:endParaRPr lang="en-GB" dirty="0"/>
          </a:p>
        </p:txBody>
      </p:sp>
      <p:sp>
        <p:nvSpPr>
          <p:cNvPr id="6" name="Text Placeholder 5">
            <a:extLst>
              <a:ext uri="{FF2B5EF4-FFF2-40B4-BE49-F238E27FC236}">
                <a16:creationId xmlns:a16="http://schemas.microsoft.com/office/drawing/2014/main" id="{C1A4FC7E-D91D-407A-BFBE-F405D6BBEA67}"/>
              </a:ext>
            </a:extLst>
          </p:cNvPr>
          <p:cNvSpPr>
            <a:spLocks noGrp="1"/>
          </p:cNvSpPr>
          <p:nvPr>
            <p:ph type="body" sz="quarter" idx="12" hasCustomPrompt="1"/>
          </p:nvPr>
        </p:nvSpPr>
        <p:spPr>
          <a:xfrm>
            <a:off x="360000" y="1710000"/>
            <a:ext cx="2728800" cy="604800"/>
          </a:xfrm>
        </p:spPr>
        <p:txBody>
          <a:bodyPr/>
          <a:lstStyle>
            <a:lvl1pPr>
              <a:defRPr b="1"/>
            </a:lvl1pPr>
          </a:lstStyle>
          <a:p>
            <a:pPr lvl="0"/>
            <a:r>
              <a:rPr lang="en-US" dirty="0"/>
              <a:t>Click to add text</a:t>
            </a:r>
            <a:endParaRPr lang="en-GB" dirty="0"/>
          </a:p>
        </p:txBody>
      </p:sp>
      <p:sp>
        <p:nvSpPr>
          <p:cNvPr id="8" name="Content Placeholder 7">
            <a:extLst>
              <a:ext uri="{FF2B5EF4-FFF2-40B4-BE49-F238E27FC236}">
                <a16:creationId xmlns:a16="http://schemas.microsoft.com/office/drawing/2014/main" id="{129916EF-EC2F-4137-B182-AA5508918E8F}"/>
              </a:ext>
            </a:extLst>
          </p:cNvPr>
          <p:cNvSpPr>
            <a:spLocks noGrp="1"/>
          </p:cNvSpPr>
          <p:nvPr>
            <p:ph sz="quarter" idx="13" hasCustomPrompt="1"/>
          </p:nvPr>
        </p:nvSpPr>
        <p:spPr>
          <a:xfrm>
            <a:off x="360000" y="2376000"/>
            <a:ext cx="2728800" cy="33444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Text Placeholder 9">
            <a:extLst>
              <a:ext uri="{FF2B5EF4-FFF2-40B4-BE49-F238E27FC236}">
                <a16:creationId xmlns:a16="http://schemas.microsoft.com/office/drawing/2014/main" id="{6D9A3CD5-4B7B-41AC-BFD5-7AA2D853D03E}"/>
              </a:ext>
            </a:extLst>
          </p:cNvPr>
          <p:cNvSpPr>
            <a:spLocks noGrp="1"/>
          </p:cNvSpPr>
          <p:nvPr>
            <p:ph type="body" sz="quarter" idx="14" hasCustomPrompt="1"/>
          </p:nvPr>
        </p:nvSpPr>
        <p:spPr>
          <a:xfrm>
            <a:off x="3272691" y="1710000"/>
            <a:ext cx="2728800" cy="604838"/>
          </a:xfrm>
        </p:spPr>
        <p:txBody>
          <a:bodyPr/>
          <a:lstStyle>
            <a:lvl1pPr>
              <a:defRPr b="1"/>
            </a:lvl1pPr>
          </a:lstStyle>
          <a:p>
            <a:pPr lvl="0"/>
            <a:r>
              <a:rPr lang="en-US" dirty="0"/>
              <a:t>Click to add text</a:t>
            </a:r>
            <a:endParaRPr lang="en-GB" dirty="0"/>
          </a:p>
        </p:txBody>
      </p:sp>
      <p:sp>
        <p:nvSpPr>
          <p:cNvPr id="12" name="Content Placeholder 11">
            <a:extLst>
              <a:ext uri="{FF2B5EF4-FFF2-40B4-BE49-F238E27FC236}">
                <a16:creationId xmlns:a16="http://schemas.microsoft.com/office/drawing/2014/main" id="{35F727AD-E63B-412E-B986-D86DFE5EED29}"/>
              </a:ext>
            </a:extLst>
          </p:cNvPr>
          <p:cNvSpPr>
            <a:spLocks noGrp="1"/>
          </p:cNvSpPr>
          <p:nvPr>
            <p:ph sz="quarter" idx="15" hasCustomPrompt="1"/>
          </p:nvPr>
        </p:nvSpPr>
        <p:spPr>
          <a:xfrm>
            <a:off x="3272691" y="2376488"/>
            <a:ext cx="2728800" cy="33444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4" name="Text Placeholder 13">
            <a:extLst>
              <a:ext uri="{FF2B5EF4-FFF2-40B4-BE49-F238E27FC236}">
                <a16:creationId xmlns:a16="http://schemas.microsoft.com/office/drawing/2014/main" id="{8CEE6CD4-960B-4926-8A35-E8FF363F8723}"/>
              </a:ext>
            </a:extLst>
          </p:cNvPr>
          <p:cNvSpPr>
            <a:spLocks noGrp="1"/>
          </p:cNvSpPr>
          <p:nvPr>
            <p:ph type="body" sz="quarter" idx="16" hasCustomPrompt="1"/>
          </p:nvPr>
        </p:nvSpPr>
        <p:spPr>
          <a:xfrm>
            <a:off x="6185382" y="1710000"/>
            <a:ext cx="2728800" cy="604800"/>
          </a:xfrm>
        </p:spPr>
        <p:txBody>
          <a:bodyPr/>
          <a:lstStyle>
            <a:lvl1pPr>
              <a:defRPr b="1"/>
            </a:lvl1pPr>
          </a:lstStyle>
          <a:p>
            <a:pPr lvl="0"/>
            <a:r>
              <a:rPr lang="en-US" dirty="0"/>
              <a:t>Click to add text</a:t>
            </a:r>
            <a:endParaRPr lang="en-GB" dirty="0"/>
          </a:p>
        </p:txBody>
      </p:sp>
      <p:sp>
        <p:nvSpPr>
          <p:cNvPr id="16" name="Content Placeholder 15">
            <a:extLst>
              <a:ext uri="{FF2B5EF4-FFF2-40B4-BE49-F238E27FC236}">
                <a16:creationId xmlns:a16="http://schemas.microsoft.com/office/drawing/2014/main" id="{E544BF1C-E9EC-43D2-A239-79E43B7C24CD}"/>
              </a:ext>
            </a:extLst>
          </p:cNvPr>
          <p:cNvSpPr>
            <a:spLocks noGrp="1"/>
          </p:cNvSpPr>
          <p:nvPr>
            <p:ph sz="quarter" idx="17" hasCustomPrompt="1"/>
          </p:nvPr>
        </p:nvSpPr>
        <p:spPr>
          <a:xfrm>
            <a:off x="6185382" y="2376000"/>
            <a:ext cx="2728800" cy="33444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Text Placeholder 17">
            <a:extLst>
              <a:ext uri="{FF2B5EF4-FFF2-40B4-BE49-F238E27FC236}">
                <a16:creationId xmlns:a16="http://schemas.microsoft.com/office/drawing/2014/main" id="{A27027DC-FD56-4CD6-8B38-7C623A97D1C4}"/>
              </a:ext>
            </a:extLst>
          </p:cNvPr>
          <p:cNvSpPr>
            <a:spLocks noGrp="1"/>
          </p:cNvSpPr>
          <p:nvPr>
            <p:ph type="body" sz="quarter" idx="18" hasCustomPrompt="1"/>
          </p:nvPr>
        </p:nvSpPr>
        <p:spPr>
          <a:xfrm>
            <a:off x="9098074" y="1710000"/>
            <a:ext cx="2728800" cy="604800"/>
          </a:xfrm>
        </p:spPr>
        <p:txBody>
          <a:bodyPr/>
          <a:lstStyle>
            <a:lvl1pPr>
              <a:defRPr b="1"/>
            </a:lvl1pPr>
          </a:lstStyle>
          <a:p>
            <a:pPr lvl="0"/>
            <a:r>
              <a:rPr lang="en-US" dirty="0"/>
              <a:t>Click to add text</a:t>
            </a:r>
            <a:endParaRPr lang="en-GB" dirty="0"/>
          </a:p>
        </p:txBody>
      </p:sp>
      <p:sp>
        <p:nvSpPr>
          <p:cNvPr id="20" name="Content Placeholder 19">
            <a:extLst>
              <a:ext uri="{FF2B5EF4-FFF2-40B4-BE49-F238E27FC236}">
                <a16:creationId xmlns:a16="http://schemas.microsoft.com/office/drawing/2014/main" id="{5513656D-7804-45C7-9561-4FFDBE1F523B}"/>
              </a:ext>
            </a:extLst>
          </p:cNvPr>
          <p:cNvSpPr>
            <a:spLocks noGrp="1"/>
          </p:cNvSpPr>
          <p:nvPr>
            <p:ph sz="quarter" idx="19" hasCustomPrompt="1"/>
          </p:nvPr>
        </p:nvSpPr>
        <p:spPr>
          <a:xfrm>
            <a:off x="9098074" y="2376488"/>
            <a:ext cx="2728800" cy="3343275"/>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2" name="Text Placeholder 21">
            <a:extLst>
              <a:ext uri="{FF2B5EF4-FFF2-40B4-BE49-F238E27FC236}">
                <a16:creationId xmlns:a16="http://schemas.microsoft.com/office/drawing/2014/main" id="{5AA444E5-6DCB-4387-82D7-374FBA34E3ED}"/>
              </a:ext>
            </a:extLst>
          </p:cNvPr>
          <p:cNvSpPr>
            <a:spLocks noGrp="1"/>
          </p:cNvSpPr>
          <p:nvPr>
            <p:ph type="body" sz="quarter" idx="20" hasCustomPrompt="1"/>
          </p:nvPr>
        </p:nvSpPr>
        <p:spPr>
          <a:xfrm>
            <a:off x="360363" y="910800"/>
            <a:ext cx="11466512" cy="396000"/>
          </a:xfrm>
        </p:spPr>
        <p:txBody>
          <a:bodyPr/>
          <a:lstStyle>
            <a:lvl1pPr>
              <a:defRPr sz="2200"/>
            </a:lvl1pPr>
            <a:lvl2pPr>
              <a:defRPr sz="2200"/>
            </a:lvl2pPr>
            <a:lvl3pPr>
              <a:defRPr sz="2200"/>
            </a:lvl3pPr>
            <a:lvl4pPr>
              <a:defRPr sz="2200"/>
            </a:lvl4pPr>
            <a:lvl5pPr>
              <a:defRPr sz="2200"/>
            </a:lvl5pPr>
          </a:lstStyle>
          <a:p>
            <a:pPr lvl="0"/>
            <a:r>
              <a:rPr lang="en-US" dirty="0"/>
              <a:t>Click to add subtitle</a:t>
            </a:r>
            <a:endParaRPr lang="en-GB" dirty="0"/>
          </a:p>
        </p:txBody>
      </p:sp>
    </p:spTree>
    <p:extLst>
      <p:ext uri="{BB962C8B-B14F-4D97-AF65-F5344CB8AC3E}">
        <p14:creationId xmlns:p14="http://schemas.microsoft.com/office/powerpoint/2010/main" val="2224731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5 x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EED13-8109-40D7-B85E-48D72364D6E5}"/>
              </a:ext>
            </a:extLst>
          </p:cNvPr>
          <p:cNvSpPr>
            <a:spLocks noGrp="1"/>
          </p:cNvSpPr>
          <p:nvPr>
            <p:ph type="title" hasCustomPrompt="1"/>
          </p:nvPr>
        </p:nvSpPr>
        <p:spPr>
          <a:xfrm>
            <a:off x="359999" y="430718"/>
            <a:ext cx="11466875" cy="403200"/>
          </a:xfrm>
        </p:spPr>
        <p:txBody>
          <a:bodyPr/>
          <a:lstStyle>
            <a:lvl1pPr>
              <a:defRPr/>
            </a:lvl1pPr>
          </a:lstStyle>
          <a:p>
            <a:r>
              <a:rPr lang="en-US" dirty="0"/>
              <a:t>Click to add title</a:t>
            </a:r>
            <a:endParaRPr lang="en-GB" dirty="0"/>
          </a:p>
        </p:txBody>
      </p:sp>
      <p:sp>
        <p:nvSpPr>
          <p:cNvPr id="3" name="Slide Number Placeholder 2">
            <a:extLst>
              <a:ext uri="{FF2B5EF4-FFF2-40B4-BE49-F238E27FC236}">
                <a16:creationId xmlns:a16="http://schemas.microsoft.com/office/drawing/2014/main" id="{5A60EB60-D174-4782-B63F-DCF2657E1B13}"/>
              </a:ext>
            </a:extLst>
          </p:cNvPr>
          <p:cNvSpPr>
            <a:spLocks noGrp="1"/>
          </p:cNvSpPr>
          <p:nvPr>
            <p:ph type="sldNum" sz="quarter" idx="10"/>
          </p:nvPr>
        </p:nvSpPr>
        <p:spPr/>
        <p:txBody>
          <a:bodyPr/>
          <a:lstStyle/>
          <a:p>
            <a:fld id="{4034BEE3-566C-4068-A777-C3A4762E861B}" type="slidenum">
              <a:rPr lang="en-GB" smtClean="0"/>
              <a:pPr/>
              <a:t>‹N›</a:t>
            </a:fld>
            <a:endParaRPr lang="en-GB" dirty="0"/>
          </a:p>
        </p:txBody>
      </p:sp>
      <p:sp>
        <p:nvSpPr>
          <p:cNvPr id="4" name="Footer Placeholder 3">
            <a:extLst>
              <a:ext uri="{FF2B5EF4-FFF2-40B4-BE49-F238E27FC236}">
                <a16:creationId xmlns:a16="http://schemas.microsoft.com/office/drawing/2014/main" id="{E54526FD-FB6E-4148-89B3-7D266E27BD8F}"/>
              </a:ext>
            </a:extLst>
          </p:cNvPr>
          <p:cNvSpPr>
            <a:spLocks noGrp="1"/>
          </p:cNvSpPr>
          <p:nvPr>
            <p:ph type="ftr" sz="quarter" idx="11"/>
          </p:nvPr>
        </p:nvSpPr>
        <p:spPr/>
        <p:txBody>
          <a:bodyPr/>
          <a:lstStyle/>
          <a:p>
            <a:endParaRPr lang="en-GB" dirty="0"/>
          </a:p>
        </p:txBody>
      </p:sp>
      <p:sp>
        <p:nvSpPr>
          <p:cNvPr id="6" name="Content Placeholder 5">
            <a:extLst>
              <a:ext uri="{FF2B5EF4-FFF2-40B4-BE49-F238E27FC236}">
                <a16:creationId xmlns:a16="http://schemas.microsoft.com/office/drawing/2014/main" id="{AC5E99A7-B8B8-4860-8872-63A20BC4983E}"/>
              </a:ext>
            </a:extLst>
          </p:cNvPr>
          <p:cNvSpPr>
            <a:spLocks noGrp="1"/>
          </p:cNvSpPr>
          <p:nvPr>
            <p:ph sz="quarter" idx="12" hasCustomPrompt="1"/>
          </p:nvPr>
        </p:nvSpPr>
        <p:spPr>
          <a:xfrm>
            <a:off x="360363" y="1710000"/>
            <a:ext cx="2149200" cy="39996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Content Placeholder 7">
            <a:extLst>
              <a:ext uri="{FF2B5EF4-FFF2-40B4-BE49-F238E27FC236}">
                <a16:creationId xmlns:a16="http://schemas.microsoft.com/office/drawing/2014/main" id="{7136CF45-35B9-4F30-93CE-11D7DC6AE4AB}"/>
              </a:ext>
            </a:extLst>
          </p:cNvPr>
          <p:cNvSpPr>
            <a:spLocks noGrp="1"/>
          </p:cNvSpPr>
          <p:nvPr>
            <p:ph sz="quarter" idx="13" hasCustomPrompt="1"/>
          </p:nvPr>
        </p:nvSpPr>
        <p:spPr>
          <a:xfrm>
            <a:off x="2689691" y="1710000"/>
            <a:ext cx="2149200" cy="39996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9">
            <a:extLst>
              <a:ext uri="{FF2B5EF4-FFF2-40B4-BE49-F238E27FC236}">
                <a16:creationId xmlns:a16="http://schemas.microsoft.com/office/drawing/2014/main" id="{A190C909-262D-4930-924B-8C4285CF8554}"/>
              </a:ext>
            </a:extLst>
          </p:cNvPr>
          <p:cNvSpPr>
            <a:spLocks noGrp="1"/>
          </p:cNvSpPr>
          <p:nvPr>
            <p:ph sz="quarter" idx="14" hasCustomPrompt="1"/>
          </p:nvPr>
        </p:nvSpPr>
        <p:spPr>
          <a:xfrm>
            <a:off x="5019019" y="1710000"/>
            <a:ext cx="2149200" cy="39996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2" name="Content Placeholder 11">
            <a:extLst>
              <a:ext uri="{FF2B5EF4-FFF2-40B4-BE49-F238E27FC236}">
                <a16:creationId xmlns:a16="http://schemas.microsoft.com/office/drawing/2014/main" id="{C18864E4-1D92-4544-8F52-1155810D7924}"/>
              </a:ext>
            </a:extLst>
          </p:cNvPr>
          <p:cNvSpPr>
            <a:spLocks noGrp="1"/>
          </p:cNvSpPr>
          <p:nvPr>
            <p:ph sz="quarter" idx="15" hasCustomPrompt="1"/>
          </p:nvPr>
        </p:nvSpPr>
        <p:spPr>
          <a:xfrm>
            <a:off x="7348347" y="1710000"/>
            <a:ext cx="2149200" cy="39996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4" name="Content Placeholder 13">
            <a:extLst>
              <a:ext uri="{FF2B5EF4-FFF2-40B4-BE49-F238E27FC236}">
                <a16:creationId xmlns:a16="http://schemas.microsoft.com/office/drawing/2014/main" id="{E68E0E68-5345-4D62-8D07-AE58AE330678}"/>
              </a:ext>
            </a:extLst>
          </p:cNvPr>
          <p:cNvSpPr>
            <a:spLocks noGrp="1"/>
          </p:cNvSpPr>
          <p:nvPr>
            <p:ph sz="quarter" idx="16" hasCustomPrompt="1"/>
          </p:nvPr>
        </p:nvSpPr>
        <p:spPr>
          <a:xfrm>
            <a:off x="9677674" y="1710000"/>
            <a:ext cx="2149200" cy="39996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6" name="Text Placeholder 15">
            <a:extLst>
              <a:ext uri="{FF2B5EF4-FFF2-40B4-BE49-F238E27FC236}">
                <a16:creationId xmlns:a16="http://schemas.microsoft.com/office/drawing/2014/main" id="{3E23F4F6-B0E8-4724-933C-35F21A7E4235}"/>
              </a:ext>
            </a:extLst>
          </p:cNvPr>
          <p:cNvSpPr>
            <a:spLocks noGrp="1"/>
          </p:cNvSpPr>
          <p:nvPr>
            <p:ph type="body" sz="quarter" idx="17" hasCustomPrompt="1"/>
          </p:nvPr>
        </p:nvSpPr>
        <p:spPr>
          <a:xfrm>
            <a:off x="360874" y="910800"/>
            <a:ext cx="11466000" cy="396000"/>
          </a:xfrm>
        </p:spPr>
        <p:txBody>
          <a:bodyPr/>
          <a:lstStyle>
            <a:lvl1pPr>
              <a:defRPr sz="2200"/>
            </a:lvl1pPr>
            <a:lvl2pPr>
              <a:defRPr sz="2200"/>
            </a:lvl2pPr>
            <a:lvl3pPr>
              <a:defRPr sz="2200"/>
            </a:lvl3pPr>
            <a:lvl4pPr>
              <a:defRPr sz="2200"/>
            </a:lvl4pPr>
            <a:lvl5pPr>
              <a:defRPr sz="2200"/>
            </a:lvl5pPr>
          </a:lstStyle>
          <a:p>
            <a:pPr lvl="0"/>
            <a:r>
              <a:rPr lang="en-US" dirty="0"/>
              <a:t>Click to add subtitle</a:t>
            </a:r>
            <a:endParaRPr lang="en-GB" dirty="0"/>
          </a:p>
        </p:txBody>
      </p:sp>
    </p:spTree>
    <p:extLst>
      <p:ext uri="{BB962C8B-B14F-4D97-AF65-F5344CB8AC3E}">
        <p14:creationId xmlns:p14="http://schemas.microsoft.com/office/powerpoint/2010/main" val="950826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5 x content + heading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05C433-9252-44D6-8AA4-495DB59340DB}"/>
              </a:ext>
            </a:extLst>
          </p:cNvPr>
          <p:cNvSpPr>
            <a:spLocks noGrp="1"/>
          </p:cNvSpPr>
          <p:nvPr>
            <p:ph type="title" hasCustomPrompt="1"/>
          </p:nvPr>
        </p:nvSpPr>
        <p:spPr>
          <a:xfrm>
            <a:off x="359999" y="430718"/>
            <a:ext cx="11466875" cy="403200"/>
          </a:xfrm>
        </p:spPr>
        <p:txBody>
          <a:bodyPr/>
          <a:lstStyle>
            <a:lvl1pPr>
              <a:defRPr/>
            </a:lvl1pPr>
          </a:lstStyle>
          <a:p>
            <a:r>
              <a:rPr lang="en-US" dirty="0"/>
              <a:t>Click to add title</a:t>
            </a:r>
            <a:endParaRPr lang="en-GB" dirty="0"/>
          </a:p>
        </p:txBody>
      </p:sp>
      <p:sp>
        <p:nvSpPr>
          <p:cNvPr id="3" name="Slide Number Placeholder 2">
            <a:extLst>
              <a:ext uri="{FF2B5EF4-FFF2-40B4-BE49-F238E27FC236}">
                <a16:creationId xmlns:a16="http://schemas.microsoft.com/office/drawing/2014/main" id="{A76AA46E-1017-4823-B4EC-B35766CE6763}"/>
              </a:ext>
            </a:extLst>
          </p:cNvPr>
          <p:cNvSpPr>
            <a:spLocks noGrp="1"/>
          </p:cNvSpPr>
          <p:nvPr>
            <p:ph type="sldNum" sz="quarter" idx="10"/>
          </p:nvPr>
        </p:nvSpPr>
        <p:spPr/>
        <p:txBody>
          <a:bodyPr/>
          <a:lstStyle/>
          <a:p>
            <a:fld id="{4034BEE3-566C-4068-A777-C3A4762E861B}" type="slidenum">
              <a:rPr lang="en-GB" smtClean="0"/>
              <a:pPr/>
              <a:t>‹N›</a:t>
            </a:fld>
            <a:endParaRPr lang="en-GB" dirty="0"/>
          </a:p>
        </p:txBody>
      </p:sp>
      <p:sp>
        <p:nvSpPr>
          <p:cNvPr id="4" name="Footer Placeholder 3">
            <a:extLst>
              <a:ext uri="{FF2B5EF4-FFF2-40B4-BE49-F238E27FC236}">
                <a16:creationId xmlns:a16="http://schemas.microsoft.com/office/drawing/2014/main" id="{01E1B86A-68D0-4D2D-A5CB-00F231C8BC28}"/>
              </a:ext>
            </a:extLst>
          </p:cNvPr>
          <p:cNvSpPr>
            <a:spLocks noGrp="1"/>
          </p:cNvSpPr>
          <p:nvPr>
            <p:ph type="ftr" sz="quarter" idx="11"/>
          </p:nvPr>
        </p:nvSpPr>
        <p:spPr/>
        <p:txBody>
          <a:bodyPr/>
          <a:lstStyle/>
          <a:p>
            <a:endParaRPr lang="en-GB" dirty="0"/>
          </a:p>
        </p:txBody>
      </p:sp>
      <p:sp>
        <p:nvSpPr>
          <p:cNvPr id="6" name="Text Placeholder 5">
            <a:extLst>
              <a:ext uri="{FF2B5EF4-FFF2-40B4-BE49-F238E27FC236}">
                <a16:creationId xmlns:a16="http://schemas.microsoft.com/office/drawing/2014/main" id="{634B8469-FF2E-4467-8E43-A49A3388A2F3}"/>
              </a:ext>
            </a:extLst>
          </p:cNvPr>
          <p:cNvSpPr>
            <a:spLocks noGrp="1"/>
          </p:cNvSpPr>
          <p:nvPr>
            <p:ph type="body" sz="quarter" idx="12" hasCustomPrompt="1"/>
          </p:nvPr>
        </p:nvSpPr>
        <p:spPr>
          <a:xfrm>
            <a:off x="360363" y="1710000"/>
            <a:ext cx="2149200" cy="604800"/>
          </a:xfrm>
        </p:spPr>
        <p:txBody>
          <a:bodyPr/>
          <a:lstStyle>
            <a:lvl1pPr>
              <a:defRPr b="1"/>
            </a:lvl1pPr>
          </a:lstStyle>
          <a:p>
            <a:pPr lvl="0"/>
            <a:r>
              <a:rPr lang="en-US" dirty="0"/>
              <a:t>Click to add text</a:t>
            </a:r>
            <a:endParaRPr lang="en-GB" dirty="0"/>
          </a:p>
        </p:txBody>
      </p:sp>
      <p:sp>
        <p:nvSpPr>
          <p:cNvPr id="8" name="Content Placeholder 7">
            <a:extLst>
              <a:ext uri="{FF2B5EF4-FFF2-40B4-BE49-F238E27FC236}">
                <a16:creationId xmlns:a16="http://schemas.microsoft.com/office/drawing/2014/main" id="{6F0DDC14-9B67-4FE8-BC58-A70501A5344F}"/>
              </a:ext>
            </a:extLst>
          </p:cNvPr>
          <p:cNvSpPr>
            <a:spLocks noGrp="1"/>
          </p:cNvSpPr>
          <p:nvPr>
            <p:ph sz="quarter" idx="13" hasCustomPrompt="1"/>
          </p:nvPr>
        </p:nvSpPr>
        <p:spPr>
          <a:xfrm>
            <a:off x="360000" y="2376000"/>
            <a:ext cx="2149200" cy="33444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Text Placeholder 9">
            <a:extLst>
              <a:ext uri="{FF2B5EF4-FFF2-40B4-BE49-F238E27FC236}">
                <a16:creationId xmlns:a16="http://schemas.microsoft.com/office/drawing/2014/main" id="{A007D028-2ECB-46AF-8517-CCF9C089D819}"/>
              </a:ext>
            </a:extLst>
          </p:cNvPr>
          <p:cNvSpPr>
            <a:spLocks noGrp="1"/>
          </p:cNvSpPr>
          <p:nvPr>
            <p:ph type="body" sz="quarter" idx="14" hasCustomPrompt="1"/>
          </p:nvPr>
        </p:nvSpPr>
        <p:spPr>
          <a:xfrm>
            <a:off x="2689691" y="1710000"/>
            <a:ext cx="2149200" cy="604800"/>
          </a:xfrm>
        </p:spPr>
        <p:txBody>
          <a:bodyPr/>
          <a:lstStyle>
            <a:lvl1pPr>
              <a:defRPr b="1"/>
            </a:lvl1pPr>
          </a:lstStyle>
          <a:p>
            <a:pPr lvl="0"/>
            <a:r>
              <a:rPr lang="en-US" dirty="0"/>
              <a:t>Click to add text</a:t>
            </a:r>
            <a:endParaRPr lang="en-GB" dirty="0"/>
          </a:p>
        </p:txBody>
      </p:sp>
      <p:sp>
        <p:nvSpPr>
          <p:cNvPr id="12" name="Content Placeholder 11">
            <a:extLst>
              <a:ext uri="{FF2B5EF4-FFF2-40B4-BE49-F238E27FC236}">
                <a16:creationId xmlns:a16="http://schemas.microsoft.com/office/drawing/2014/main" id="{2F1DDE75-E486-4A48-BDBB-2C2A5B5E64D3}"/>
              </a:ext>
            </a:extLst>
          </p:cNvPr>
          <p:cNvSpPr>
            <a:spLocks noGrp="1"/>
          </p:cNvSpPr>
          <p:nvPr>
            <p:ph sz="quarter" idx="15" hasCustomPrompt="1"/>
          </p:nvPr>
        </p:nvSpPr>
        <p:spPr>
          <a:xfrm>
            <a:off x="2689419" y="2376000"/>
            <a:ext cx="2149200" cy="33444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4" name="Text Placeholder 13">
            <a:extLst>
              <a:ext uri="{FF2B5EF4-FFF2-40B4-BE49-F238E27FC236}">
                <a16:creationId xmlns:a16="http://schemas.microsoft.com/office/drawing/2014/main" id="{87A506B6-1DA9-4CD7-9F56-C6BF2FDC187B}"/>
              </a:ext>
            </a:extLst>
          </p:cNvPr>
          <p:cNvSpPr>
            <a:spLocks noGrp="1"/>
          </p:cNvSpPr>
          <p:nvPr>
            <p:ph type="body" sz="quarter" idx="16" hasCustomPrompt="1"/>
          </p:nvPr>
        </p:nvSpPr>
        <p:spPr>
          <a:xfrm>
            <a:off x="5019019" y="1710000"/>
            <a:ext cx="2149200" cy="604800"/>
          </a:xfrm>
        </p:spPr>
        <p:txBody>
          <a:bodyPr/>
          <a:lstStyle>
            <a:lvl1pPr>
              <a:defRPr b="1"/>
            </a:lvl1pPr>
          </a:lstStyle>
          <a:p>
            <a:pPr lvl="0"/>
            <a:r>
              <a:rPr lang="en-US" dirty="0"/>
              <a:t>Click to add text</a:t>
            </a:r>
            <a:endParaRPr lang="en-GB" dirty="0"/>
          </a:p>
        </p:txBody>
      </p:sp>
      <p:sp>
        <p:nvSpPr>
          <p:cNvPr id="16" name="Content Placeholder 15">
            <a:extLst>
              <a:ext uri="{FF2B5EF4-FFF2-40B4-BE49-F238E27FC236}">
                <a16:creationId xmlns:a16="http://schemas.microsoft.com/office/drawing/2014/main" id="{3F41FFAE-2857-4B94-916D-0210AE0A1766}"/>
              </a:ext>
            </a:extLst>
          </p:cNvPr>
          <p:cNvSpPr>
            <a:spLocks noGrp="1"/>
          </p:cNvSpPr>
          <p:nvPr>
            <p:ph sz="quarter" idx="17" hasCustomPrompt="1"/>
          </p:nvPr>
        </p:nvSpPr>
        <p:spPr>
          <a:xfrm>
            <a:off x="5018838" y="2376000"/>
            <a:ext cx="2149200" cy="33444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Text Placeholder 17">
            <a:extLst>
              <a:ext uri="{FF2B5EF4-FFF2-40B4-BE49-F238E27FC236}">
                <a16:creationId xmlns:a16="http://schemas.microsoft.com/office/drawing/2014/main" id="{8C34C508-C3AF-422F-B1C7-A38F34513AB7}"/>
              </a:ext>
            </a:extLst>
          </p:cNvPr>
          <p:cNvSpPr>
            <a:spLocks noGrp="1"/>
          </p:cNvSpPr>
          <p:nvPr>
            <p:ph type="body" sz="quarter" idx="18" hasCustomPrompt="1"/>
          </p:nvPr>
        </p:nvSpPr>
        <p:spPr>
          <a:xfrm>
            <a:off x="7348347" y="1710000"/>
            <a:ext cx="2149200" cy="604800"/>
          </a:xfrm>
        </p:spPr>
        <p:txBody>
          <a:bodyPr/>
          <a:lstStyle>
            <a:lvl1pPr>
              <a:defRPr b="1"/>
            </a:lvl1pPr>
          </a:lstStyle>
          <a:p>
            <a:pPr lvl="0"/>
            <a:r>
              <a:rPr lang="en-US" dirty="0"/>
              <a:t>Click to add text</a:t>
            </a:r>
            <a:endParaRPr lang="en-GB" dirty="0"/>
          </a:p>
        </p:txBody>
      </p:sp>
      <p:sp>
        <p:nvSpPr>
          <p:cNvPr id="20" name="Content Placeholder 19">
            <a:extLst>
              <a:ext uri="{FF2B5EF4-FFF2-40B4-BE49-F238E27FC236}">
                <a16:creationId xmlns:a16="http://schemas.microsoft.com/office/drawing/2014/main" id="{0D9455C4-8047-4B5B-B5BC-4A0379405BC2}"/>
              </a:ext>
            </a:extLst>
          </p:cNvPr>
          <p:cNvSpPr>
            <a:spLocks noGrp="1"/>
          </p:cNvSpPr>
          <p:nvPr>
            <p:ph sz="quarter" idx="19" hasCustomPrompt="1"/>
          </p:nvPr>
        </p:nvSpPr>
        <p:spPr>
          <a:xfrm>
            <a:off x="7348257" y="2376488"/>
            <a:ext cx="2149200" cy="33444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2" name="Text Placeholder 21">
            <a:extLst>
              <a:ext uri="{FF2B5EF4-FFF2-40B4-BE49-F238E27FC236}">
                <a16:creationId xmlns:a16="http://schemas.microsoft.com/office/drawing/2014/main" id="{5AEAC907-A41C-4782-BCD8-2B8C0ADD422D}"/>
              </a:ext>
            </a:extLst>
          </p:cNvPr>
          <p:cNvSpPr>
            <a:spLocks noGrp="1"/>
          </p:cNvSpPr>
          <p:nvPr>
            <p:ph type="body" sz="quarter" idx="20" hasCustomPrompt="1"/>
          </p:nvPr>
        </p:nvSpPr>
        <p:spPr>
          <a:xfrm>
            <a:off x="9677674" y="1710000"/>
            <a:ext cx="2149200" cy="604800"/>
          </a:xfrm>
        </p:spPr>
        <p:txBody>
          <a:bodyPr/>
          <a:lstStyle>
            <a:lvl1pPr>
              <a:defRPr b="1"/>
            </a:lvl1pPr>
          </a:lstStyle>
          <a:p>
            <a:pPr lvl="0"/>
            <a:r>
              <a:rPr lang="en-US" dirty="0"/>
              <a:t>Click to add text</a:t>
            </a:r>
            <a:endParaRPr lang="en-GB" dirty="0"/>
          </a:p>
        </p:txBody>
      </p:sp>
      <p:sp>
        <p:nvSpPr>
          <p:cNvPr id="24" name="Content Placeholder 23">
            <a:extLst>
              <a:ext uri="{FF2B5EF4-FFF2-40B4-BE49-F238E27FC236}">
                <a16:creationId xmlns:a16="http://schemas.microsoft.com/office/drawing/2014/main" id="{056BBA8E-FD61-47C5-A779-B66918B4D327}"/>
              </a:ext>
            </a:extLst>
          </p:cNvPr>
          <p:cNvSpPr>
            <a:spLocks noGrp="1"/>
          </p:cNvSpPr>
          <p:nvPr>
            <p:ph sz="quarter" idx="21" hasCustomPrompt="1"/>
          </p:nvPr>
        </p:nvSpPr>
        <p:spPr>
          <a:xfrm>
            <a:off x="9677674" y="2376000"/>
            <a:ext cx="2149200" cy="33444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6" name="Text Placeholder 25">
            <a:extLst>
              <a:ext uri="{FF2B5EF4-FFF2-40B4-BE49-F238E27FC236}">
                <a16:creationId xmlns:a16="http://schemas.microsoft.com/office/drawing/2014/main" id="{48EED4C4-55A2-440F-BFEB-B054C51690A5}"/>
              </a:ext>
            </a:extLst>
          </p:cNvPr>
          <p:cNvSpPr>
            <a:spLocks noGrp="1"/>
          </p:cNvSpPr>
          <p:nvPr>
            <p:ph type="body" sz="quarter" idx="22" hasCustomPrompt="1"/>
          </p:nvPr>
        </p:nvSpPr>
        <p:spPr>
          <a:xfrm>
            <a:off x="360000" y="910800"/>
            <a:ext cx="11466000" cy="396000"/>
          </a:xfrm>
        </p:spPr>
        <p:txBody>
          <a:bodyPr/>
          <a:lstStyle>
            <a:lvl1pPr>
              <a:spcBef>
                <a:spcPts val="600"/>
              </a:spcBef>
              <a:defRPr sz="2200"/>
            </a:lvl1pPr>
          </a:lstStyle>
          <a:p>
            <a:pPr lvl="0"/>
            <a:r>
              <a:rPr lang="en-US" dirty="0"/>
              <a:t>Click to add subtitle</a:t>
            </a:r>
            <a:endParaRPr lang="en-GB" dirty="0"/>
          </a:p>
        </p:txBody>
      </p:sp>
    </p:spTree>
    <p:extLst>
      <p:ext uri="{BB962C8B-B14F-4D97-AF65-F5344CB8AC3E}">
        <p14:creationId xmlns:p14="http://schemas.microsoft.com/office/powerpoint/2010/main" val="153684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6 x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84F353-7CBB-4EBB-BB48-0DDB45E9B8E5}"/>
              </a:ext>
            </a:extLst>
          </p:cNvPr>
          <p:cNvSpPr>
            <a:spLocks noGrp="1"/>
          </p:cNvSpPr>
          <p:nvPr>
            <p:ph type="title" hasCustomPrompt="1"/>
          </p:nvPr>
        </p:nvSpPr>
        <p:spPr/>
        <p:txBody>
          <a:bodyPr/>
          <a:lstStyle>
            <a:lvl1pPr>
              <a:defRPr/>
            </a:lvl1pPr>
          </a:lstStyle>
          <a:p>
            <a:r>
              <a:rPr lang="en-US" dirty="0"/>
              <a:t>Click to add title</a:t>
            </a:r>
            <a:endParaRPr lang="en-GB" dirty="0"/>
          </a:p>
        </p:txBody>
      </p:sp>
      <p:sp>
        <p:nvSpPr>
          <p:cNvPr id="3" name="Slide Number Placeholder 2">
            <a:extLst>
              <a:ext uri="{FF2B5EF4-FFF2-40B4-BE49-F238E27FC236}">
                <a16:creationId xmlns:a16="http://schemas.microsoft.com/office/drawing/2014/main" id="{055794D1-DF29-4B89-9359-EE65C8A56AFE}"/>
              </a:ext>
            </a:extLst>
          </p:cNvPr>
          <p:cNvSpPr>
            <a:spLocks noGrp="1"/>
          </p:cNvSpPr>
          <p:nvPr>
            <p:ph type="sldNum" sz="quarter" idx="10"/>
          </p:nvPr>
        </p:nvSpPr>
        <p:spPr/>
        <p:txBody>
          <a:bodyPr/>
          <a:lstStyle/>
          <a:p>
            <a:fld id="{4034BEE3-566C-4068-A777-C3A4762E861B}" type="slidenum">
              <a:rPr lang="en-GB" smtClean="0"/>
              <a:pPr/>
              <a:t>‹N›</a:t>
            </a:fld>
            <a:endParaRPr lang="en-GB" dirty="0"/>
          </a:p>
        </p:txBody>
      </p:sp>
      <p:sp>
        <p:nvSpPr>
          <p:cNvPr id="4" name="Footer Placeholder 3">
            <a:extLst>
              <a:ext uri="{FF2B5EF4-FFF2-40B4-BE49-F238E27FC236}">
                <a16:creationId xmlns:a16="http://schemas.microsoft.com/office/drawing/2014/main" id="{5C772A83-22C7-42BE-87D1-B99FEC13505C}"/>
              </a:ext>
            </a:extLst>
          </p:cNvPr>
          <p:cNvSpPr>
            <a:spLocks noGrp="1"/>
          </p:cNvSpPr>
          <p:nvPr>
            <p:ph type="ftr" sz="quarter" idx="11"/>
          </p:nvPr>
        </p:nvSpPr>
        <p:spPr/>
        <p:txBody>
          <a:bodyPr/>
          <a:lstStyle/>
          <a:p>
            <a:endParaRPr lang="en-GB" dirty="0"/>
          </a:p>
        </p:txBody>
      </p:sp>
      <p:sp>
        <p:nvSpPr>
          <p:cNvPr id="6" name="Content Placeholder 5">
            <a:extLst>
              <a:ext uri="{FF2B5EF4-FFF2-40B4-BE49-F238E27FC236}">
                <a16:creationId xmlns:a16="http://schemas.microsoft.com/office/drawing/2014/main" id="{127B7932-7D06-4E7E-AF70-44D39F481C0B}"/>
              </a:ext>
            </a:extLst>
          </p:cNvPr>
          <p:cNvSpPr>
            <a:spLocks noGrp="1"/>
          </p:cNvSpPr>
          <p:nvPr>
            <p:ph sz="quarter" idx="12" hasCustomPrompt="1"/>
          </p:nvPr>
        </p:nvSpPr>
        <p:spPr>
          <a:xfrm>
            <a:off x="360000" y="1710000"/>
            <a:ext cx="1760400" cy="39996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Content Placeholder 7">
            <a:extLst>
              <a:ext uri="{FF2B5EF4-FFF2-40B4-BE49-F238E27FC236}">
                <a16:creationId xmlns:a16="http://schemas.microsoft.com/office/drawing/2014/main" id="{2FB353AB-4D08-4BBD-91C2-E6A30A5F493F}"/>
              </a:ext>
            </a:extLst>
          </p:cNvPr>
          <p:cNvSpPr>
            <a:spLocks noGrp="1"/>
          </p:cNvSpPr>
          <p:nvPr>
            <p:ph sz="quarter" idx="13" hasCustomPrompt="1"/>
          </p:nvPr>
        </p:nvSpPr>
        <p:spPr>
          <a:xfrm>
            <a:off x="2301120" y="1710000"/>
            <a:ext cx="1760400" cy="39996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9">
            <a:extLst>
              <a:ext uri="{FF2B5EF4-FFF2-40B4-BE49-F238E27FC236}">
                <a16:creationId xmlns:a16="http://schemas.microsoft.com/office/drawing/2014/main" id="{F4A6B5AF-EB3C-46C5-B212-27204822781C}"/>
              </a:ext>
            </a:extLst>
          </p:cNvPr>
          <p:cNvSpPr>
            <a:spLocks noGrp="1"/>
          </p:cNvSpPr>
          <p:nvPr>
            <p:ph sz="quarter" idx="14" hasCustomPrompt="1"/>
          </p:nvPr>
        </p:nvSpPr>
        <p:spPr>
          <a:xfrm>
            <a:off x="4242240" y="1710000"/>
            <a:ext cx="1760400" cy="39996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2" name="Content Placeholder 11">
            <a:extLst>
              <a:ext uri="{FF2B5EF4-FFF2-40B4-BE49-F238E27FC236}">
                <a16:creationId xmlns:a16="http://schemas.microsoft.com/office/drawing/2014/main" id="{5800475F-DBE2-47A0-89B9-1175EDD8427E}"/>
              </a:ext>
            </a:extLst>
          </p:cNvPr>
          <p:cNvSpPr>
            <a:spLocks noGrp="1"/>
          </p:cNvSpPr>
          <p:nvPr>
            <p:ph sz="quarter" idx="15" hasCustomPrompt="1"/>
          </p:nvPr>
        </p:nvSpPr>
        <p:spPr>
          <a:xfrm>
            <a:off x="6183360" y="1710000"/>
            <a:ext cx="1760400" cy="39996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4" name="Content Placeholder 13">
            <a:extLst>
              <a:ext uri="{FF2B5EF4-FFF2-40B4-BE49-F238E27FC236}">
                <a16:creationId xmlns:a16="http://schemas.microsoft.com/office/drawing/2014/main" id="{0B5CE08A-01D2-488B-843A-CA3415AB7320}"/>
              </a:ext>
            </a:extLst>
          </p:cNvPr>
          <p:cNvSpPr>
            <a:spLocks noGrp="1"/>
          </p:cNvSpPr>
          <p:nvPr>
            <p:ph sz="quarter" idx="16" hasCustomPrompt="1"/>
          </p:nvPr>
        </p:nvSpPr>
        <p:spPr>
          <a:xfrm>
            <a:off x="8124480" y="1710000"/>
            <a:ext cx="1760400" cy="39996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6" name="Content Placeholder 15">
            <a:extLst>
              <a:ext uri="{FF2B5EF4-FFF2-40B4-BE49-F238E27FC236}">
                <a16:creationId xmlns:a16="http://schemas.microsoft.com/office/drawing/2014/main" id="{39BAB9BC-6F39-4494-87B4-04D45B7607BE}"/>
              </a:ext>
            </a:extLst>
          </p:cNvPr>
          <p:cNvSpPr>
            <a:spLocks noGrp="1"/>
          </p:cNvSpPr>
          <p:nvPr>
            <p:ph sz="quarter" idx="17" hasCustomPrompt="1"/>
          </p:nvPr>
        </p:nvSpPr>
        <p:spPr>
          <a:xfrm>
            <a:off x="10065600" y="1710000"/>
            <a:ext cx="1760400" cy="39996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Text Placeholder 17">
            <a:extLst>
              <a:ext uri="{FF2B5EF4-FFF2-40B4-BE49-F238E27FC236}">
                <a16:creationId xmlns:a16="http://schemas.microsoft.com/office/drawing/2014/main" id="{569F7FED-54BA-4C56-83A5-FA8601194047}"/>
              </a:ext>
            </a:extLst>
          </p:cNvPr>
          <p:cNvSpPr>
            <a:spLocks noGrp="1"/>
          </p:cNvSpPr>
          <p:nvPr>
            <p:ph type="body" sz="quarter" idx="18" hasCustomPrompt="1"/>
          </p:nvPr>
        </p:nvSpPr>
        <p:spPr>
          <a:xfrm>
            <a:off x="360000" y="910800"/>
            <a:ext cx="11466000" cy="396000"/>
          </a:xfrm>
        </p:spPr>
        <p:txBody>
          <a:bodyPr/>
          <a:lstStyle>
            <a:lvl1pPr>
              <a:spcBef>
                <a:spcPts val="600"/>
              </a:spcBef>
              <a:defRPr sz="2200"/>
            </a:lvl1pPr>
            <a:lvl2pPr>
              <a:defRPr sz="2200"/>
            </a:lvl2pPr>
            <a:lvl3pPr>
              <a:defRPr sz="2200"/>
            </a:lvl3pPr>
            <a:lvl4pPr>
              <a:defRPr sz="2200"/>
            </a:lvl4pPr>
            <a:lvl5pPr>
              <a:defRPr sz="2200"/>
            </a:lvl5pPr>
          </a:lstStyle>
          <a:p>
            <a:pPr lvl="0"/>
            <a:r>
              <a:rPr lang="en-US" dirty="0"/>
              <a:t>Click to add subtitle</a:t>
            </a:r>
            <a:endParaRPr lang="en-GB" dirty="0"/>
          </a:p>
        </p:txBody>
      </p:sp>
    </p:spTree>
    <p:extLst>
      <p:ext uri="{BB962C8B-B14F-4D97-AF65-F5344CB8AC3E}">
        <p14:creationId xmlns:p14="http://schemas.microsoft.com/office/powerpoint/2010/main" val="3546205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6 x content + heading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836FA1-AACD-4AC6-8977-227A1E8204A7}"/>
              </a:ext>
            </a:extLst>
          </p:cNvPr>
          <p:cNvSpPr>
            <a:spLocks noGrp="1"/>
          </p:cNvSpPr>
          <p:nvPr>
            <p:ph type="title" hasCustomPrompt="1"/>
          </p:nvPr>
        </p:nvSpPr>
        <p:spPr>
          <a:xfrm>
            <a:off x="359999" y="430718"/>
            <a:ext cx="11466875" cy="403200"/>
          </a:xfrm>
        </p:spPr>
        <p:txBody>
          <a:bodyPr/>
          <a:lstStyle>
            <a:lvl1pPr>
              <a:defRPr/>
            </a:lvl1pPr>
          </a:lstStyle>
          <a:p>
            <a:r>
              <a:rPr lang="en-US" dirty="0"/>
              <a:t>Click to add title</a:t>
            </a:r>
            <a:endParaRPr lang="en-GB" dirty="0"/>
          </a:p>
        </p:txBody>
      </p:sp>
      <p:sp>
        <p:nvSpPr>
          <p:cNvPr id="3" name="Slide Number Placeholder 2">
            <a:extLst>
              <a:ext uri="{FF2B5EF4-FFF2-40B4-BE49-F238E27FC236}">
                <a16:creationId xmlns:a16="http://schemas.microsoft.com/office/drawing/2014/main" id="{9E9A02C0-437A-4731-B690-16D1AFCAA82F}"/>
              </a:ext>
            </a:extLst>
          </p:cNvPr>
          <p:cNvSpPr>
            <a:spLocks noGrp="1"/>
          </p:cNvSpPr>
          <p:nvPr>
            <p:ph type="sldNum" sz="quarter" idx="10"/>
          </p:nvPr>
        </p:nvSpPr>
        <p:spPr/>
        <p:txBody>
          <a:bodyPr/>
          <a:lstStyle/>
          <a:p>
            <a:fld id="{4034BEE3-566C-4068-A777-C3A4762E861B}" type="slidenum">
              <a:rPr lang="en-GB" smtClean="0"/>
              <a:pPr/>
              <a:t>‹N›</a:t>
            </a:fld>
            <a:endParaRPr lang="en-GB" dirty="0"/>
          </a:p>
        </p:txBody>
      </p:sp>
      <p:sp>
        <p:nvSpPr>
          <p:cNvPr id="4" name="Footer Placeholder 3">
            <a:extLst>
              <a:ext uri="{FF2B5EF4-FFF2-40B4-BE49-F238E27FC236}">
                <a16:creationId xmlns:a16="http://schemas.microsoft.com/office/drawing/2014/main" id="{B7CC7B4E-73B3-4F33-A7FC-00F64BC9BBCD}"/>
              </a:ext>
            </a:extLst>
          </p:cNvPr>
          <p:cNvSpPr>
            <a:spLocks noGrp="1"/>
          </p:cNvSpPr>
          <p:nvPr>
            <p:ph type="ftr" sz="quarter" idx="11"/>
          </p:nvPr>
        </p:nvSpPr>
        <p:spPr/>
        <p:txBody>
          <a:bodyPr/>
          <a:lstStyle/>
          <a:p>
            <a:endParaRPr lang="en-GB" dirty="0"/>
          </a:p>
        </p:txBody>
      </p:sp>
      <p:sp>
        <p:nvSpPr>
          <p:cNvPr id="6" name="Text Placeholder 5">
            <a:extLst>
              <a:ext uri="{FF2B5EF4-FFF2-40B4-BE49-F238E27FC236}">
                <a16:creationId xmlns:a16="http://schemas.microsoft.com/office/drawing/2014/main" id="{570764FD-7DA2-4FE5-A31B-6691075F4688}"/>
              </a:ext>
            </a:extLst>
          </p:cNvPr>
          <p:cNvSpPr>
            <a:spLocks noGrp="1"/>
          </p:cNvSpPr>
          <p:nvPr>
            <p:ph type="body" sz="quarter" idx="12" hasCustomPrompt="1"/>
          </p:nvPr>
        </p:nvSpPr>
        <p:spPr>
          <a:xfrm>
            <a:off x="360000" y="1708149"/>
            <a:ext cx="1760400" cy="604800"/>
          </a:xfrm>
        </p:spPr>
        <p:txBody>
          <a:bodyPr/>
          <a:lstStyle>
            <a:lvl1pPr>
              <a:defRPr b="1"/>
            </a:lvl1pPr>
          </a:lstStyle>
          <a:p>
            <a:pPr lvl="0"/>
            <a:r>
              <a:rPr lang="en-US" dirty="0"/>
              <a:t>Click to add text</a:t>
            </a:r>
            <a:endParaRPr lang="en-GB" dirty="0"/>
          </a:p>
        </p:txBody>
      </p:sp>
      <p:sp>
        <p:nvSpPr>
          <p:cNvPr id="8" name="Content Placeholder 7">
            <a:extLst>
              <a:ext uri="{FF2B5EF4-FFF2-40B4-BE49-F238E27FC236}">
                <a16:creationId xmlns:a16="http://schemas.microsoft.com/office/drawing/2014/main" id="{CBC0C4CA-E13F-460B-A188-81482902B701}"/>
              </a:ext>
            </a:extLst>
          </p:cNvPr>
          <p:cNvSpPr>
            <a:spLocks noGrp="1"/>
          </p:cNvSpPr>
          <p:nvPr>
            <p:ph sz="quarter" idx="13" hasCustomPrompt="1"/>
          </p:nvPr>
        </p:nvSpPr>
        <p:spPr>
          <a:xfrm>
            <a:off x="360000" y="2376000"/>
            <a:ext cx="1760400" cy="33444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Text Placeholder 9">
            <a:extLst>
              <a:ext uri="{FF2B5EF4-FFF2-40B4-BE49-F238E27FC236}">
                <a16:creationId xmlns:a16="http://schemas.microsoft.com/office/drawing/2014/main" id="{E105AA54-6669-4974-B1E8-3E58001D876E}"/>
              </a:ext>
            </a:extLst>
          </p:cNvPr>
          <p:cNvSpPr>
            <a:spLocks noGrp="1"/>
          </p:cNvSpPr>
          <p:nvPr>
            <p:ph type="body" sz="quarter" idx="14" hasCustomPrompt="1"/>
          </p:nvPr>
        </p:nvSpPr>
        <p:spPr>
          <a:xfrm>
            <a:off x="2301120" y="1708149"/>
            <a:ext cx="1760400" cy="604800"/>
          </a:xfrm>
        </p:spPr>
        <p:txBody>
          <a:bodyPr/>
          <a:lstStyle>
            <a:lvl1pPr>
              <a:defRPr b="1"/>
            </a:lvl1pPr>
          </a:lstStyle>
          <a:p>
            <a:pPr lvl="0"/>
            <a:r>
              <a:rPr lang="en-US" dirty="0"/>
              <a:t>Click to add text</a:t>
            </a:r>
            <a:endParaRPr lang="en-GB" dirty="0"/>
          </a:p>
        </p:txBody>
      </p:sp>
      <p:sp>
        <p:nvSpPr>
          <p:cNvPr id="12" name="Content Placeholder 11">
            <a:extLst>
              <a:ext uri="{FF2B5EF4-FFF2-40B4-BE49-F238E27FC236}">
                <a16:creationId xmlns:a16="http://schemas.microsoft.com/office/drawing/2014/main" id="{D2A0DDBF-A8B7-4F77-B8D5-E6CF8FB015AE}"/>
              </a:ext>
            </a:extLst>
          </p:cNvPr>
          <p:cNvSpPr>
            <a:spLocks noGrp="1"/>
          </p:cNvSpPr>
          <p:nvPr>
            <p:ph sz="quarter" idx="15" hasCustomPrompt="1"/>
          </p:nvPr>
        </p:nvSpPr>
        <p:spPr>
          <a:xfrm>
            <a:off x="2301120" y="2376000"/>
            <a:ext cx="1760400" cy="33444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4" name="Text Placeholder 13">
            <a:extLst>
              <a:ext uri="{FF2B5EF4-FFF2-40B4-BE49-F238E27FC236}">
                <a16:creationId xmlns:a16="http://schemas.microsoft.com/office/drawing/2014/main" id="{E793D7A9-75C8-4028-9CA8-F07E93F82E4E}"/>
              </a:ext>
            </a:extLst>
          </p:cNvPr>
          <p:cNvSpPr>
            <a:spLocks noGrp="1"/>
          </p:cNvSpPr>
          <p:nvPr>
            <p:ph type="body" sz="quarter" idx="16" hasCustomPrompt="1"/>
          </p:nvPr>
        </p:nvSpPr>
        <p:spPr>
          <a:xfrm>
            <a:off x="4242240" y="1708150"/>
            <a:ext cx="1760400" cy="604800"/>
          </a:xfrm>
        </p:spPr>
        <p:txBody>
          <a:bodyPr/>
          <a:lstStyle>
            <a:lvl1pPr>
              <a:defRPr b="1"/>
            </a:lvl1pPr>
          </a:lstStyle>
          <a:p>
            <a:pPr lvl="0"/>
            <a:r>
              <a:rPr lang="en-US" dirty="0"/>
              <a:t>Click to add text</a:t>
            </a:r>
            <a:endParaRPr lang="en-GB" dirty="0"/>
          </a:p>
        </p:txBody>
      </p:sp>
      <p:sp>
        <p:nvSpPr>
          <p:cNvPr id="16" name="Content Placeholder 15">
            <a:extLst>
              <a:ext uri="{FF2B5EF4-FFF2-40B4-BE49-F238E27FC236}">
                <a16:creationId xmlns:a16="http://schemas.microsoft.com/office/drawing/2014/main" id="{9B5E2A26-6C2A-419D-B4DC-291BA85B0C8A}"/>
              </a:ext>
            </a:extLst>
          </p:cNvPr>
          <p:cNvSpPr>
            <a:spLocks noGrp="1"/>
          </p:cNvSpPr>
          <p:nvPr>
            <p:ph sz="quarter" idx="17" hasCustomPrompt="1"/>
          </p:nvPr>
        </p:nvSpPr>
        <p:spPr>
          <a:xfrm>
            <a:off x="4242240" y="2376000"/>
            <a:ext cx="1760400" cy="33444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Text Placeholder 17">
            <a:extLst>
              <a:ext uri="{FF2B5EF4-FFF2-40B4-BE49-F238E27FC236}">
                <a16:creationId xmlns:a16="http://schemas.microsoft.com/office/drawing/2014/main" id="{3DE92C5F-EFFE-48BF-93E1-CC78EFCD2947}"/>
              </a:ext>
            </a:extLst>
          </p:cNvPr>
          <p:cNvSpPr>
            <a:spLocks noGrp="1"/>
          </p:cNvSpPr>
          <p:nvPr>
            <p:ph type="body" sz="quarter" idx="18" hasCustomPrompt="1"/>
          </p:nvPr>
        </p:nvSpPr>
        <p:spPr>
          <a:xfrm>
            <a:off x="6183360" y="1708149"/>
            <a:ext cx="1760400" cy="604800"/>
          </a:xfrm>
        </p:spPr>
        <p:txBody>
          <a:bodyPr/>
          <a:lstStyle>
            <a:lvl1pPr>
              <a:defRPr b="1"/>
            </a:lvl1pPr>
          </a:lstStyle>
          <a:p>
            <a:pPr lvl="0"/>
            <a:r>
              <a:rPr lang="en-US" dirty="0"/>
              <a:t>Click to add text</a:t>
            </a:r>
            <a:endParaRPr lang="en-GB" dirty="0"/>
          </a:p>
        </p:txBody>
      </p:sp>
      <p:sp>
        <p:nvSpPr>
          <p:cNvPr id="20" name="Content Placeholder 19">
            <a:extLst>
              <a:ext uri="{FF2B5EF4-FFF2-40B4-BE49-F238E27FC236}">
                <a16:creationId xmlns:a16="http://schemas.microsoft.com/office/drawing/2014/main" id="{3DA85A52-F7FD-4298-9AE5-CB80F4E3C640}"/>
              </a:ext>
            </a:extLst>
          </p:cNvPr>
          <p:cNvSpPr>
            <a:spLocks noGrp="1"/>
          </p:cNvSpPr>
          <p:nvPr>
            <p:ph sz="quarter" idx="19" hasCustomPrompt="1"/>
          </p:nvPr>
        </p:nvSpPr>
        <p:spPr>
          <a:xfrm>
            <a:off x="6183360" y="2376000"/>
            <a:ext cx="1760400" cy="33444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2" name="Text Placeholder 21">
            <a:extLst>
              <a:ext uri="{FF2B5EF4-FFF2-40B4-BE49-F238E27FC236}">
                <a16:creationId xmlns:a16="http://schemas.microsoft.com/office/drawing/2014/main" id="{44E88849-5449-4627-813B-31B40F08F009}"/>
              </a:ext>
            </a:extLst>
          </p:cNvPr>
          <p:cNvSpPr>
            <a:spLocks noGrp="1"/>
          </p:cNvSpPr>
          <p:nvPr>
            <p:ph type="body" sz="quarter" idx="20" hasCustomPrompt="1"/>
          </p:nvPr>
        </p:nvSpPr>
        <p:spPr>
          <a:xfrm>
            <a:off x="8124480" y="1708150"/>
            <a:ext cx="1760400" cy="604800"/>
          </a:xfrm>
        </p:spPr>
        <p:txBody>
          <a:bodyPr/>
          <a:lstStyle>
            <a:lvl1pPr>
              <a:defRPr b="1"/>
            </a:lvl1pPr>
          </a:lstStyle>
          <a:p>
            <a:pPr lvl="0"/>
            <a:r>
              <a:rPr lang="en-US" dirty="0"/>
              <a:t>Click to add text</a:t>
            </a:r>
            <a:endParaRPr lang="en-GB" dirty="0"/>
          </a:p>
        </p:txBody>
      </p:sp>
      <p:sp>
        <p:nvSpPr>
          <p:cNvPr id="24" name="Content Placeholder 23">
            <a:extLst>
              <a:ext uri="{FF2B5EF4-FFF2-40B4-BE49-F238E27FC236}">
                <a16:creationId xmlns:a16="http://schemas.microsoft.com/office/drawing/2014/main" id="{9A7FC01F-A245-4C0F-BF24-3AAE6AC55CC4}"/>
              </a:ext>
            </a:extLst>
          </p:cNvPr>
          <p:cNvSpPr>
            <a:spLocks noGrp="1"/>
          </p:cNvSpPr>
          <p:nvPr>
            <p:ph sz="quarter" idx="21" hasCustomPrompt="1"/>
          </p:nvPr>
        </p:nvSpPr>
        <p:spPr>
          <a:xfrm>
            <a:off x="8124480" y="2376000"/>
            <a:ext cx="1760400" cy="33444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6" name="Text Placeholder 25">
            <a:extLst>
              <a:ext uri="{FF2B5EF4-FFF2-40B4-BE49-F238E27FC236}">
                <a16:creationId xmlns:a16="http://schemas.microsoft.com/office/drawing/2014/main" id="{5CCD92EA-38A4-44E5-ADF7-78EA3D6DD06D}"/>
              </a:ext>
            </a:extLst>
          </p:cNvPr>
          <p:cNvSpPr>
            <a:spLocks noGrp="1"/>
          </p:cNvSpPr>
          <p:nvPr>
            <p:ph type="body" sz="quarter" idx="22" hasCustomPrompt="1"/>
          </p:nvPr>
        </p:nvSpPr>
        <p:spPr>
          <a:xfrm>
            <a:off x="10065600" y="1708150"/>
            <a:ext cx="1760400" cy="604800"/>
          </a:xfrm>
        </p:spPr>
        <p:txBody>
          <a:bodyPr/>
          <a:lstStyle>
            <a:lvl1pPr>
              <a:defRPr b="1"/>
            </a:lvl1pPr>
          </a:lstStyle>
          <a:p>
            <a:pPr lvl="0"/>
            <a:r>
              <a:rPr lang="en-US" dirty="0"/>
              <a:t>Click to add text</a:t>
            </a:r>
            <a:endParaRPr lang="en-GB" dirty="0"/>
          </a:p>
        </p:txBody>
      </p:sp>
      <p:sp>
        <p:nvSpPr>
          <p:cNvPr id="28" name="Content Placeholder 27">
            <a:extLst>
              <a:ext uri="{FF2B5EF4-FFF2-40B4-BE49-F238E27FC236}">
                <a16:creationId xmlns:a16="http://schemas.microsoft.com/office/drawing/2014/main" id="{8317D903-C6B2-443C-A2F2-E7B672E08E3B}"/>
              </a:ext>
            </a:extLst>
          </p:cNvPr>
          <p:cNvSpPr>
            <a:spLocks noGrp="1"/>
          </p:cNvSpPr>
          <p:nvPr>
            <p:ph sz="quarter" idx="23" hasCustomPrompt="1"/>
          </p:nvPr>
        </p:nvSpPr>
        <p:spPr>
          <a:xfrm>
            <a:off x="10065600" y="2376000"/>
            <a:ext cx="1760400" cy="33444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30" name="Text Placeholder 29">
            <a:extLst>
              <a:ext uri="{FF2B5EF4-FFF2-40B4-BE49-F238E27FC236}">
                <a16:creationId xmlns:a16="http://schemas.microsoft.com/office/drawing/2014/main" id="{D26D01CC-3541-4F97-AF97-73FF6352033A}"/>
              </a:ext>
            </a:extLst>
          </p:cNvPr>
          <p:cNvSpPr>
            <a:spLocks noGrp="1"/>
          </p:cNvSpPr>
          <p:nvPr>
            <p:ph type="body" sz="quarter" idx="24" hasCustomPrompt="1"/>
          </p:nvPr>
        </p:nvSpPr>
        <p:spPr>
          <a:xfrm>
            <a:off x="360000" y="910800"/>
            <a:ext cx="11466000" cy="396000"/>
          </a:xfrm>
        </p:spPr>
        <p:txBody>
          <a:bodyPr/>
          <a:lstStyle>
            <a:lvl1pPr>
              <a:spcBef>
                <a:spcPts val="600"/>
              </a:spcBef>
              <a:defRPr sz="2200"/>
            </a:lvl1pPr>
          </a:lstStyle>
          <a:p>
            <a:pPr lvl="0"/>
            <a:r>
              <a:rPr lang="en-US" dirty="0"/>
              <a:t>Click to add subtitle</a:t>
            </a:r>
            <a:endParaRPr lang="en-GB" dirty="0"/>
          </a:p>
        </p:txBody>
      </p:sp>
    </p:spTree>
    <p:extLst>
      <p:ext uri="{BB962C8B-B14F-4D97-AF65-F5344CB8AC3E}">
        <p14:creationId xmlns:p14="http://schemas.microsoft.com/office/powerpoint/2010/main" val="1467472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DBEABA4-85A4-4142-9CCB-2E5502B65A94}" type="datetimeFigureOut">
              <a:rPr lang="en-GB" smtClean="0"/>
              <a:t>14/12/2020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78FCAC13-9BB4-45BE-9E34-CFCD2FB82D5B}" type="slidenum">
              <a:rPr lang="en-GB" smtClean="0"/>
              <a:t>‹N›</a:t>
            </a:fld>
            <a:endParaRPr lang="en-GB" dirty="0"/>
          </a:p>
        </p:txBody>
      </p:sp>
    </p:spTree>
    <p:extLst>
      <p:ext uri="{BB962C8B-B14F-4D97-AF65-F5344CB8AC3E}">
        <p14:creationId xmlns:p14="http://schemas.microsoft.com/office/powerpoint/2010/main" val="252096387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and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462903-71A8-4BD2-B059-6BA4C3AA3987}"/>
              </a:ext>
            </a:extLst>
          </p:cNvPr>
          <p:cNvSpPr>
            <a:spLocks noGrp="1"/>
          </p:cNvSpPr>
          <p:nvPr>
            <p:ph type="title" hasCustomPrompt="1"/>
          </p:nvPr>
        </p:nvSpPr>
        <p:spPr>
          <a:xfrm>
            <a:off x="359999" y="430718"/>
            <a:ext cx="5626800" cy="403200"/>
          </a:xfrm>
        </p:spPr>
        <p:txBody>
          <a:bodyPr/>
          <a:lstStyle>
            <a:lvl1pPr>
              <a:defRPr/>
            </a:lvl1pPr>
          </a:lstStyle>
          <a:p>
            <a:r>
              <a:rPr lang="en-US" dirty="0"/>
              <a:t>Click to add title</a:t>
            </a:r>
            <a:endParaRPr lang="en-GB" dirty="0"/>
          </a:p>
        </p:txBody>
      </p:sp>
      <p:sp>
        <p:nvSpPr>
          <p:cNvPr id="3" name="Slide Number Placeholder 2">
            <a:extLst>
              <a:ext uri="{FF2B5EF4-FFF2-40B4-BE49-F238E27FC236}">
                <a16:creationId xmlns:a16="http://schemas.microsoft.com/office/drawing/2014/main" id="{333EFCC3-809C-4472-825A-5268DA759575}"/>
              </a:ext>
            </a:extLst>
          </p:cNvPr>
          <p:cNvSpPr>
            <a:spLocks noGrp="1"/>
          </p:cNvSpPr>
          <p:nvPr>
            <p:ph type="sldNum" sz="quarter" idx="10"/>
          </p:nvPr>
        </p:nvSpPr>
        <p:spPr/>
        <p:txBody>
          <a:bodyPr/>
          <a:lstStyle/>
          <a:p>
            <a:fld id="{4034BEE3-566C-4068-A777-C3A4762E861B}" type="slidenum">
              <a:rPr lang="en-GB" smtClean="0"/>
              <a:pPr/>
              <a:t>‹N›</a:t>
            </a:fld>
            <a:endParaRPr lang="en-GB" dirty="0"/>
          </a:p>
        </p:txBody>
      </p:sp>
      <p:sp>
        <p:nvSpPr>
          <p:cNvPr id="4" name="Footer Placeholder 3">
            <a:extLst>
              <a:ext uri="{FF2B5EF4-FFF2-40B4-BE49-F238E27FC236}">
                <a16:creationId xmlns:a16="http://schemas.microsoft.com/office/drawing/2014/main" id="{257A7757-8EC5-4D12-B56F-AB9F88D69ABD}"/>
              </a:ext>
            </a:extLst>
          </p:cNvPr>
          <p:cNvSpPr>
            <a:spLocks noGrp="1"/>
          </p:cNvSpPr>
          <p:nvPr>
            <p:ph type="ftr" sz="quarter" idx="11"/>
          </p:nvPr>
        </p:nvSpPr>
        <p:spPr/>
        <p:txBody>
          <a:bodyPr/>
          <a:lstStyle/>
          <a:p>
            <a:endParaRPr lang="en-GB" dirty="0"/>
          </a:p>
        </p:txBody>
      </p:sp>
      <p:sp>
        <p:nvSpPr>
          <p:cNvPr id="6" name="Text Placeholder 5">
            <a:extLst>
              <a:ext uri="{FF2B5EF4-FFF2-40B4-BE49-F238E27FC236}">
                <a16:creationId xmlns:a16="http://schemas.microsoft.com/office/drawing/2014/main" id="{C55437D9-CE22-451C-B458-B3F648A64234}"/>
              </a:ext>
            </a:extLst>
          </p:cNvPr>
          <p:cNvSpPr>
            <a:spLocks noGrp="1"/>
          </p:cNvSpPr>
          <p:nvPr>
            <p:ph type="body" sz="quarter" idx="12" hasCustomPrompt="1"/>
          </p:nvPr>
        </p:nvSpPr>
        <p:spPr>
          <a:xfrm>
            <a:off x="360000" y="1708150"/>
            <a:ext cx="5626800" cy="39996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Picture Placeholder 7">
            <a:extLst>
              <a:ext uri="{FF2B5EF4-FFF2-40B4-BE49-F238E27FC236}">
                <a16:creationId xmlns:a16="http://schemas.microsoft.com/office/drawing/2014/main" id="{9F169CDD-9FFC-4BEA-A4C1-F55F1EBC5A64}"/>
              </a:ext>
            </a:extLst>
          </p:cNvPr>
          <p:cNvSpPr>
            <a:spLocks noGrp="1"/>
          </p:cNvSpPr>
          <p:nvPr>
            <p:ph type="pic" sz="quarter" idx="13"/>
          </p:nvPr>
        </p:nvSpPr>
        <p:spPr>
          <a:xfrm>
            <a:off x="6202799" y="430717"/>
            <a:ext cx="5626800" cy="5468400"/>
          </a:xfrm>
        </p:spPr>
        <p:txBody>
          <a:bodyPr anchor="ctr" anchorCtr="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963165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mage and tex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8FAACB8-7B00-457D-8F89-FB4DD9039A6A}"/>
              </a:ext>
            </a:extLst>
          </p:cNvPr>
          <p:cNvSpPr>
            <a:spLocks noGrp="1"/>
          </p:cNvSpPr>
          <p:nvPr>
            <p:ph type="sldNum" sz="quarter" idx="10"/>
          </p:nvPr>
        </p:nvSpPr>
        <p:spPr/>
        <p:txBody>
          <a:bodyPr/>
          <a:lstStyle/>
          <a:p>
            <a:fld id="{4034BEE3-566C-4068-A777-C3A4762E861B}" type="slidenum">
              <a:rPr lang="en-GB" smtClean="0"/>
              <a:pPr/>
              <a:t>‹N›</a:t>
            </a:fld>
            <a:endParaRPr lang="en-GB" dirty="0"/>
          </a:p>
        </p:txBody>
      </p:sp>
      <p:sp>
        <p:nvSpPr>
          <p:cNvPr id="4" name="Footer Placeholder 3">
            <a:extLst>
              <a:ext uri="{FF2B5EF4-FFF2-40B4-BE49-F238E27FC236}">
                <a16:creationId xmlns:a16="http://schemas.microsoft.com/office/drawing/2014/main" id="{F6556072-910B-4986-8C02-A52A75446092}"/>
              </a:ext>
            </a:extLst>
          </p:cNvPr>
          <p:cNvSpPr>
            <a:spLocks noGrp="1"/>
          </p:cNvSpPr>
          <p:nvPr>
            <p:ph type="ftr" sz="quarter" idx="11"/>
          </p:nvPr>
        </p:nvSpPr>
        <p:spPr/>
        <p:txBody>
          <a:bodyPr/>
          <a:lstStyle/>
          <a:p>
            <a:endParaRPr lang="en-GB" dirty="0"/>
          </a:p>
        </p:txBody>
      </p:sp>
      <p:sp>
        <p:nvSpPr>
          <p:cNvPr id="8" name="Picture Placeholder 7">
            <a:extLst>
              <a:ext uri="{FF2B5EF4-FFF2-40B4-BE49-F238E27FC236}">
                <a16:creationId xmlns:a16="http://schemas.microsoft.com/office/drawing/2014/main" id="{44F34447-13E0-43B9-BE1F-C60C03555D39}"/>
              </a:ext>
            </a:extLst>
          </p:cNvPr>
          <p:cNvSpPr>
            <a:spLocks noGrp="1"/>
          </p:cNvSpPr>
          <p:nvPr>
            <p:ph type="pic" sz="quarter" idx="12"/>
          </p:nvPr>
        </p:nvSpPr>
        <p:spPr>
          <a:xfrm>
            <a:off x="360000" y="432000"/>
            <a:ext cx="5627561" cy="5468400"/>
          </a:xfrm>
        </p:spPr>
        <p:txBody>
          <a:bodyPr anchor="ctr" anchorCtr="0"/>
          <a:lstStyle>
            <a:lvl1pPr algn="ctr">
              <a:defRPr/>
            </a:lvl1pPr>
          </a:lstStyle>
          <a:p>
            <a:r>
              <a:rPr lang="en-US" dirty="0"/>
              <a:t>Click icon to add picture</a:t>
            </a:r>
            <a:endParaRPr lang="en-GB" dirty="0"/>
          </a:p>
        </p:txBody>
      </p:sp>
      <p:sp>
        <p:nvSpPr>
          <p:cNvPr id="6" name="Text Placeholder 5">
            <a:extLst>
              <a:ext uri="{FF2B5EF4-FFF2-40B4-BE49-F238E27FC236}">
                <a16:creationId xmlns:a16="http://schemas.microsoft.com/office/drawing/2014/main" id="{10D6BD01-6C23-44ED-8363-1C234E2533EA}"/>
              </a:ext>
            </a:extLst>
          </p:cNvPr>
          <p:cNvSpPr>
            <a:spLocks noGrp="1"/>
          </p:cNvSpPr>
          <p:nvPr>
            <p:ph type="body" sz="quarter" idx="13" hasCustomPrompt="1"/>
          </p:nvPr>
        </p:nvSpPr>
        <p:spPr>
          <a:xfrm>
            <a:off x="6202361" y="1708150"/>
            <a:ext cx="5626800" cy="39996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Title 1">
            <a:extLst>
              <a:ext uri="{FF2B5EF4-FFF2-40B4-BE49-F238E27FC236}">
                <a16:creationId xmlns:a16="http://schemas.microsoft.com/office/drawing/2014/main" id="{586AABB0-FC25-4DDA-B141-9861B8EF64BF}"/>
              </a:ext>
            </a:extLst>
          </p:cNvPr>
          <p:cNvSpPr>
            <a:spLocks noGrp="1"/>
          </p:cNvSpPr>
          <p:nvPr>
            <p:ph type="title" hasCustomPrompt="1"/>
          </p:nvPr>
        </p:nvSpPr>
        <p:spPr>
          <a:xfrm>
            <a:off x="6202361" y="430718"/>
            <a:ext cx="5626800" cy="403200"/>
          </a:xfrm>
        </p:spPr>
        <p:txBody>
          <a:bodyPr/>
          <a:lstStyle>
            <a:lvl1pPr>
              <a:defRPr/>
            </a:lvl1pPr>
          </a:lstStyle>
          <a:p>
            <a:r>
              <a:rPr lang="en-US" dirty="0"/>
              <a:t>Click to add title</a:t>
            </a:r>
            <a:endParaRPr lang="en-GB" dirty="0"/>
          </a:p>
        </p:txBody>
      </p:sp>
    </p:spTree>
    <p:extLst>
      <p:ext uri="{BB962C8B-B14F-4D97-AF65-F5344CB8AC3E}">
        <p14:creationId xmlns:p14="http://schemas.microsoft.com/office/powerpoint/2010/main" val="3017833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only - sub 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698738-2E1C-4407-AE23-FC7C52247775}"/>
              </a:ext>
            </a:extLst>
          </p:cNvPr>
          <p:cNvSpPr>
            <a:spLocks noGrp="1"/>
          </p:cNvSpPr>
          <p:nvPr>
            <p:ph type="title" hasCustomPrompt="1"/>
          </p:nvPr>
        </p:nvSpPr>
        <p:spPr/>
        <p:txBody>
          <a:bodyPr/>
          <a:lstStyle>
            <a:lvl1pPr>
              <a:defRPr/>
            </a:lvl1pPr>
          </a:lstStyle>
          <a:p>
            <a:r>
              <a:rPr lang="en-US" dirty="0"/>
              <a:t>Click to add title</a:t>
            </a:r>
            <a:endParaRPr lang="en-GB" dirty="0"/>
          </a:p>
        </p:txBody>
      </p:sp>
      <p:sp>
        <p:nvSpPr>
          <p:cNvPr id="3" name="Slide Number Placeholder 2">
            <a:extLst>
              <a:ext uri="{FF2B5EF4-FFF2-40B4-BE49-F238E27FC236}">
                <a16:creationId xmlns:a16="http://schemas.microsoft.com/office/drawing/2014/main" id="{38DB932A-F9A4-4379-8F69-FA63BDFA2491}"/>
              </a:ext>
            </a:extLst>
          </p:cNvPr>
          <p:cNvSpPr>
            <a:spLocks noGrp="1"/>
          </p:cNvSpPr>
          <p:nvPr>
            <p:ph type="sldNum" sz="quarter" idx="10"/>
          </p:nvPr>
        </p:nvSpPr>
        <p:spPr/>
        <p:txBody>
          <a:bodyPr/>
          <a:lstStyle/>
          <a:p>
            <a:fld id="{4034BEE3-566C-4068-A777-C3A4762E861B}" type="slidenum">
              <a:rPr lang="en-GB" smtClean="0"/>
              <a:pPr/>
              <a:t>‹N›</a:t>
            </a:fld>
            <a:endParaRPr lang="en-GB" dirty="0"/>
          </a:p>
        </p:txBody>
      </p:sp>
      <p:sp>
        <p:nvSpPr>
          <p:cNvPr id="4" name="Footer Placeholder 3">
            <a:extLst>
              <a:ext uri="{FF2B5EF4-FFF2-40B4-BE49-F238E27FC236}">
                <a16:creationId xmlns:a16="http://schemas.microsoft.com/office/drawing/2014/main" id="{DC347A58-42BF-4A47-A878-643A5CD2794C}"/>
              </a:ext>
            </a:extLst>
          </p:cNvPr>
          <p:cNvSpPr>
            <a:spLocks noGrp="1"/>
          </p:cNvSpPr>
          <p:nvPr>
            <p:ph type="ftr" sz="quarter" idx="11"/>
          </p:nvPr>
        </p:nvSpPr>
        <p:spPr/>
        <p:txBody>
          <a:bodyPr/>
          <a:lstStyle/>
          <a:p>
            <a:endParaRPr lang="en-GB" dirty="0"/>
          </a:p>
        </p:txBody>
      </p:sp>
      <p:sp>
        <p:nvSpPr>
          <p:cNvPr id="6" name="Text Placeholder 5">
            <a:extLst>
              <a:ext uri="{FF2B5EF4-FFF2-40B4-BE49-F238E27FC236}">
                <a16:creationId xmlns:a16="http://schemas.microsoft.com/office/drawing/2014/main" id="{F7C6D4BB-14E1-42DC-832A-2D0CE7863284}"/>
              </a:ext>
            </a:extLst>
          </p:cNvPr>
          <p:cNvSpPr>
            <a:spLocks noGrp="1"/>
          </p:cNvSpPr>
          <p:nvPr>
            <p:ph type="body" sz="quarter" idx="12" hasCustomPrompt="1"/>
          </p:nvPr>
        </p:nvSpPr>
        <p:spPr>
          <a:xfrm>
            <a:off x="360363" y="910800"/>
            <a:ext cx="11466512" cy="396000"/>
          </a:xfrm>
        </p:spPr>
        <p:txBody>
          <a:bodyPr/>
          <a:lstStyle>
            <a:lvl1pPr>
              <a:spcBef>
                <a:spcPts val="600"/>
              </a:spcBef>
              <a:defRPr sz="2200"/>
            </a:lvl1pPr>
          </a:lstStyle>
          <a:p>
            <a:pPr lvl="0"/>
            <a:r>
              <a:rPr lang="en-US" dirty="0"/>
              <a:t>Click to add subtitle</a:t>
            </a:r>
            <a:endParaRPr lang="en-GB" dirty="0"/>
          </a:p>
        </p:txBody>
      </p:sp>
    </p:spTree>
    <p:extLst>
      <p:ext uri="{BB962C8B-B14F-4D97-AF65-F5344CB8AC3E}">
        <p14:creationId xmlns:p14="http://schemas.microsoft.com/office/powerpoint/2010/main" val="769625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ooter only">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B2F2EE-42BB-4EB6-8FC2-5E56E4F34F6F}"/>
              </a:ext>
            </a:extLst>
          </p:cNvPr>
          <p:cNvSpPr>
            <a:spLocks noGrp="1"/>
          </p:cNvSpPr>
          <p:nvPr>
            <p:ph type="sldNum" sz="quarter" idx="10"/>
          </p:nvPr>
        </p:nvSpPr>
        <p:spPr/>
        <p:txBody>
          <a:bodyPr/>
          <a:lstStyle/>
          <a:p>
            <a:fld id="{4034BEE3-566C-4068-A777-C3A4762E861B}" type="slidenum">
              <a:rPr lang="en-GB" smtClean="0"/>
              <a:pPr/>
              <a:t>‹N›</a:t>
            </a:fld>
            <a:endParaRPr lang="en-GB" dirty="0"/>
          </a:p>
        </p:txBody>
      </p:sp>
      <p:sp>
        <p:nvSpPr>
          <p:cNvPr id="4" name="Footer Placeholder 3">
            <a:extLst>
              <a:ext uri="{FF2B5EF4-FFF2-40B4-BE49-F238E27FC236}">
                <a16:creationId xmlns:a16="http://schemas.microsoft.com/office/drawing/2014/main" id="{73875A20-F354-407F-8F71-92C914742B40}"/>
              </a:ext>
            </a:extLst>
          </p:cNvPr>
          <p:cNvSpPr>
            <a:spLocks noGrp="1"/>
          </p:cNvSpPr>
          <p:nvPr>
            <p:ph type="ftr" sz="quarter" idx="11"/>
          </p:nvPr>
        </p:nvSpPr>
        <p:spPr/>
        <p:txBody>
          <a:bodyPr/>
          <a:lstStyle/>
          <a:p>
            <a:endParaRPr lang="en-GB" dirty="0"/>
          </a:p>
        </p:txBody>
      </p:sp>
    </p:spTree>
    <p:extLst>
      <p:ext uri="{BB962C8B-B14F-4D97-AF65-F5344CB8AC3E}">
        <p14:creationId xmlns:p14="http://schemas.microsoft.com/office/powerpoint/2010/main" val="2686289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Title and 1 x content - no sub 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7596ED-8270-4BD9-9069-84F474882F2A}"/>
              </a:ext>
            </a:extLst>
          </p:cNvPr>
          <p:cNvSpPr>
            <a:spLocks noGrp="1"/>
          </p:cNvSpPr>
          <p:nvPr>
            <p:ph type="title" hasCustomPrompt="1"/>
          </p:nvPr>
        </p:nvSpPr>
        <p:spPr/>
        <p:txBody>
          <a:bodyPr/>
          <a:lstStyle>
            <a:lvl1pPr>
              <a:defRPr/>
            </a:lvl1pPr>
          </a:lstStyle>
          <a:p>
            <a:r>
              <a:rPr lang="en-US" dirty="0"/>
              <a:t>Click to add title</a:t>
            </a:r>
            <a:endParaRPr lang="en-GB" dirty="0"/>
          </a:p>
        </p:txBody>
      </p:sp>
      <p:sp>
        <p:nvSpPr>
          <p:cNvPr id="3" name="Slide Number Placeholder 2">
            <a:extLst>
              <a:ext uri="{FF2B5EF4-FFF2-40B4-BE49-F238E27FC236}">
                <a16:creationId xmlns:a16="http://schemas.microsoft.com/office/drawing/2014/main" id="{FACA3A6B-089A-48DA-907F-9446B1276098}"/>
              </a:ext>
            </a:extLst>
          </p:cNvPr>
          <p:cNvSpPr>
            <a:spLocks noGrp="1"/>
          </p:cNvSpPr>
          <p:nvPr>
            <p:ph type="sldNum" sz="quarter" idx="10"/>
          </p:nvPr>
        </p:nvSpPr>
        <p:spPr/>
        <p:txBody>
          <a:bodyPr/>
          <a:lstStyle/>
          <a:p>
            <a:fld id="{4034BEE3-566C-4068-A777-C3A4762E861B}" type="slidenum">
              <a:rPr lang="en-GB" smtClean="0"/>
              <a:pPr/>
              <a:t>‹N›</a:t>
            </a:fld>
            <a:endParaRPr lang="en-GB" dirty="0"/>
          </a:p>
        </p:txBody>
      </p:sp>
      <p:sp>
        <p:nvSpPr>
          <p:cNvPr id="4" name="Footer Placeholder 3">
            <a:extLst>
              <a:ext uri="{FF2B5EF4-FFF2-40B4-BE49-F238E27FC236}">
                <a16:creationId xmlns:a16="http://schemas.microsoft.com/office/drawing/2014/main" id="{3E873D13-8BEF-4470-A16D-19EDE6E7AAA3}"/>
              </a:ext>
            </a:extLst>
          </p:cNvPr>
          <p:cNvSpPr>
            <a:spLocks noGrp="1"/>
          </p:cNvSpPr>
          <p:nvPr>
            <p:ph type="ftr" sz="quarter" idx="11"/>
          </p:nvPr>
        </p:nvSpPr>
        <p:spPr/>
        <p:txBody>
          <a:bodyPr/>
          <a:lstStyle/>
          <a:p>
            <a:endParaRPr lang="en-GB" dirty="0"/>
          </a:p>
        </p:txBody>
      </p:sp>
      <p:sp>
        <p:nvSpPr>
          <p:cNvPr id="10" name="Content Placeholder 9">
            <a:extLst>
              <a:ext uri="{FF2B5EF4-FFF2-40B4-BE49-F238E27FC236}">
                <a16:creationId xmlns:a16="http://schemas.microsoft.com/office/drawing/2014/main" id="{E01F0EAC-DF03-4553-8D22-C26B163DC97D}"/>
              </a:ext>
            </a:extLst>
          </p:cNvPr>
          <p:cNvSpPr>
            <a:spLocks noGrp="1"/>
          </p:cNvSpPr>
          <p:nvPr>
            <p:ph sz="quarter" idx="14" hasCustomPrompt="1"/>
          </p:nvPr>
        </p:nvSpPr>
        <p:spPr>
          <a:xfrm>
            <a:off x="360363" y="1710000"/>
            <a:ext cx="11466000" cy="39996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810379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Title and 1 x content + heading - no sub 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0B7F44-1A9D-43CE-8B94-70E892BCC6C4}"/>
              </a:ext>
            </a:extLst>
          </p:cNvPr>
          <p:cNvSpPr>
            <a:spLocks noGrp="1"/>
          </p:cNvSpPr>
          <p:nvPr>
            <p:ph type="title" hasCustomPrompt="1"/>
          </p:nvPr>
        </p:nvSpPr>
        <p:spPr/>
        <p:txBody>
          <a:bodyPr/>
          <a:lstStyle>
            <a:lvl1pPr>
              <a:defRPr/>
            </a:lvl1pPr>
          </a:lstStyle>
          <a:p>
            <a:r>
              <a:rPr lang="en-US" dirty="0"/>
              <a:t>Click to add title</a:t>
            </a:r>
            <a:endParaRPr lang="en-GB" dirty="0"/>
          </a:p>
        </p:txBody>
      </p:sp>
      <p:sp>
        <p:nvSpPr>
          <p:cNvPr id="3" name="Slide Number Placeholder 2">
            <a:extLst>
              <a:ext uri="{FF2B5EF4-FFF2-40B4-BE49-F238E27FC236}">
                <a16:creationId xmlns:a16="http://schemas.microsoft.com/office/drawing/2014/main" id="{00F0CD56-CDEF-4F99-82E9-F8344BA7D8B8}"/>
              </a:ext>
            </a:extLst>
          </p:cNvPr>
          <p:cNvSpPr>
            <a:spLocks noGrp="1"/>
          </p:cNvSpPr>
          <p:nvPr>
            <p:ph type="sldNum" sz="quarter" idx="10"/>
          </p:nvPr>
        </p:nvSpPr>
        <p:spPr/>
        <p:txBody>
          <a:bodyPr/>
          <a:lstStyle/>
          <a:p>
            <a:fld id="{4034BEE3-566C-4068-A777-C3A4762E861B}" type="slidenum">
              <a:rPr lang="en-GB" smtClean="0"/>
              <a:pPr/>
              <a:t>‹N›</a:t>
            </a:fld>
            <a:endParaRPr lang="en-GB" dirty="0"/>
          </a:p>
        </p:txBody>
      </p:sp>
      <p:sp>
        <p:nvSpPr>
          <p:cNvPr id="4" name="Footer Placeholder 3">
            <a:extLst>
              <a:ext uri="{FF2B5EF4-FFF2-40B4-BE49-F238E27FC236}">
                <a16:creationId xmlns:a16="http://schemas.microsoft.com/office/drawing/2014/main" id="{CAF17232-4933-4B44-AB0A-14F7352465FB}"/>
              </a:ext>
            </a:extLst>
          </p:cNvPr>
          <p:cNvSpPr>
            <a:spLocks noGrp="1"/>
          </p:cNvSpPr>
          <p:nvPr>
            <p:ph type="ftr" sz="quarter" idx="11"/>
          </p:nvPr>
        </p:nvSpPr>
        <p:spPr/>
        <p:txBody>
          <a:bodyPr/>
          <a:lstStyle/>
          <a:p>
            <a:endParaRPr lang="en-GB" dirty="0"/>
          </a:p>
        </p:txBody>
      </p:sp>
      <p:sp>
        <p:nvSpPr>
          <p:cNvPr id="6" name="Text Placeholder 5">
            <a:extLst>
              <a:ext uri="{FF2B5EF4-FFF2-40B4-BE49-F238E27FC236}">
                <a16:creationId xmlns:a16="http://schemas.microsoft.com/office/drawing/2014/main" id="{54A8CE99-0AD9-4D9C-9C09-47545620E96B}"/>
              </a:ext>
            </a:extLst>
          </p:cNvPr>
          <p:cNvSpPr>
            <a:spLocks noGrp="1"/>
          </p:cNvSpPr>
          <p:nvPr>
            <p:ph type="body" sz="quarter" idx="12" hasCustomPrompt="1"/>
          </p:nvPr>
        </p:nvSpPr>
        <p:spPr>
          <a:xfrm>
            <a:off x="360000" y="1710000"/>
            <a:ext cx="11464925" cy="604800"/>
          </a:xfrm>
        </p:spPr>
        <p:txBody>
          <a:bodyPr/>
          <a:lstStyle>
            <a:lvl1pPr>
              <a:defRPr b="1"/>
            </a:lvl1pPr>
          </a:lstStyle>
          <a:p>
            <a:pPr lvl="0"/>
            <a:r>
              <a:rPr lang="en-US" dirty="0"/>
              <a:t>Click to add text</a:t>
            </a:r>
            <a:endParaRPr lang="en-GB" dirty="0"/>
          </a:p>
        </p:txBody>
      </p:sp>
      <p:sp>
        <p:nvSpPr>
          <p:cNvPr id="8" name="Content Placeholder 7">
            <a:extLst>
              <a:ext uri="{FF2B5EF4-FFF2-40B4-BE49-F238E27FC236}">
                <a16:creationId xmlns:a16="http://schemas.microsoft.com/office/drawing/2014/main" id="{58CF1398-AEAE-44BE-B05F-E03B17EB921A}"/>
              </a:ext>
            </a:extLst>
          </p:cNvPr>
          <p:cNvSpPr>
            <a:spLocks noGrp="1"/>
          </p:cNvSpPr>
          <p:nvPr>
            <p:ph sz="quarter" idx="13" hasCustomPrompt="1"/>
          </p:nvPr>
        </p:nvSpPr>
        <p:spPr>
          <a:xfrm>
            <a:off x="360000" y="2376000"/>
            <a:ext cx="11466000" cy="3344400"/>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944325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8DBEABA4-85A4-4142-9CCB-2E5502B65A94}" type="datetimeFigureOut">
              <a:rPr lang="en-GB" smtClean="0"/>
              <a:t>14/12/2020</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78FCAC13-9BB4-45BE-9E34-CFCD2FB82D5B}" type="slidenum">
              <a:rPr lang="en-GB" smtClean="0"/>
              <a:t>‹N›</a:t>
            </a:fld>
            <a:endParaRPr lang="en-GB" dirty="0"/>
          </a:p>
        </p:txBody>
      </p:sp>
    </p:spTree>
    <p:extLst>
      <p:ext uri="{BB962C8B-B14F-4D97-AF65-F5344CB8AC3E}">
        <p14:creationId xmlns:p14="http://schemas.microsoft.com/office/powerpoint/2010/main" val="38225547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8DBEABA4-85A4-4142-9CCB-2E5502B65A94}" type="datetimeFigureOut">
              <a:rPr lang="en-GB" smtClean="0"/>
              <a:t>14/12/2020</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78FCAC13-9BB4-45BE-9E34-CFCD2FB82D5B}" type="slidenum">
              <a:rPr lang="en-GB" smtClean="0"/>
              <a:t>‹N›</a:t>
            </a:fld>
            <a:endParaRPr lang="en-GB" dirty="0"/>
          </a:p>
        </p:txBody>
      </p:sp>
    </p:spTree>
    <p:extLst>
      <p:ext uri="{BB962C8B-B14F-4D97-AF65-F5344CB8AC3E}">
        <p14:creationId xmlns:p14="http://schemas.microsoft.com/office/powerpoint/2010/main" val="4409607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8DBEABA4-85A4-4142-9CCB-2E5502B65A94}" type="datetimeFigureOut">
              <a:rPr lang="en-GB" smtClean="0"/>
              <a:t>14/12/2020</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78FCAC13-9BB4-45BE-9E34-CFCD2FB82D5B}" type="slidenum">
              <a:rPr lang="en-GB" smtClean="0"/>
              <a:t>‹N›</a:t>
            </a:fld>
            <a:endParaRPr lang="en-GB" dirty="0"/>
          </a:p>
        </p:txBody>
      </p:sp>
    </p:spTree>
    <p:extLst>
      <p:ext uri="{BB962C8B-B14F-4D97-AF65-F5344CB8AC3E}">
        <p14:creationId xmlns:p14="http://schemas.microsoft.com/office/powerpoint/2010/main" val="29471778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DBEABA4-85A4-4142-9CCB-2E5502B65A94}" type="datetimeFigureOut">
              <a:rPr lang="en-GB" smtClean="0"/>
              <a:t>14/12/2020</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78FCAC13-9BB4-45BE-9E34-CFCD2FB82D5B}" type="slidenum">
              <a:rPr lang="en-GB" smtClean="0"/>
              <a:t>‹N›</a:t>
            </a:fld>
            <a:endParaRPr lang="en-GB" dirty="0"/>
          </a:p>
        </p:txBody>
      </p:sp>
    </p:spTree>
    <p:extLst>
      <p:ext uri="{BB962C8B-B14F-4D97-AF65-F5344CB8AC3E}">
        <p14:creationId xmlns:p14="http://schemas.microsoft.com/office/powerpoint/2010/main" val="33474618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DBEABA4-85A4-4142-9CCB-2E5502B65A94}" type="datetimeFigureOut">
              <a:rPr lang="en-GB" smtClean="0"/>
              <a:t>14/12/2020</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78FCAC13-9BB4-45BE-9E34-CFCD2FB82D5B}" type="slidenum">
              <a:rPr lang="en-GB" smtClean="0"/>
              <a:t>‹N›</a:t>
            </a:fld>
            <a:endParaRPr lang="en-GB" dirty="0"/>
          </a:p>
        </p:txBody>
      </p:sp>
    </p:spTree>
    <p:extLst>
      <p:ext uri="{BB962C8B-B14F-4D97-AF65-F5344CB8AC3E}">
        <p14:creationId xmlns:p14="http://schemas.microsoft.com/office/powerpoint/2010/main" val="19269798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DBEABA4-85A4-4142-9CCB-2E5502B65A94}" type="datetimeFigureOut">
              <a:rPr lang="en-GB" smtClean="0"/>
              <a:t>14/12/2020</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78FCAC13-9BB4-45BE-9E34-CFCD2FB82D5B}" type="slidenum">
              <a:rPr lang="en-GB" smtClean="0"/>
              <a:t>‹N›</a:t>
            </a:fld>
            <a:endParaRPr lang="en-GB" dirty="0"/>
          </a:p>
        </p:txBody>
      </p:sp>
    </p:spTree>
    <p:extLst>
      <p:ext uri="{BB962C8B-B14F-4D97-AF65-F5344CB8AC3E}">
        <p14:creationId xmlns:p14="http://schemas.microsoft.com/office/powerpoint/2010/main" val="1458061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tags" Target="../tags/tag1.xml"/><Relationship Id="rId3" Type="http://schemas.openxmlformats.org/officeDocument/2006/relationships/slideLayout" Target="../slideLayouts/slideLayout14.xml"/><Relationship Id="rId21" Type="http://schemas.openxmlformats.org/officeDocument/2006/relationships/slideLayout" Target="../slideLayouts/slideLayout3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29" Type="http://schemas.openxmlformats.org/officeDocument/2006/relationships/image" Target="../media/image2.sv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image" Target="../media/image1.png"/><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BEABA4-85A4-4142-9CCB-2E5502B65A94}" type="datetimeFigureOut">
              <a:rPr lang="en-GB" smtClean="0"/>
              <a:t>14/12/2020</a:t>
            </a:fld>
            <a:endParaRPr lang="en-GB"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8FCAC13-9BB4-45BE-9E34-CFCD2FB82D5B}" type="slidenum">
              <a:rPr lang="en-GB" smtClean="0"/>
              <a:t>‹N›</a:t>
            </a:fld>
            <a:endParaRPr lang="en-GB" dirty="0"/>
          </a:p>
        </p:txBody>
      </p:sp>
    </p:spTree>
    <p:extLst>
      <p:ext uri="{BB962C8B-B14F-4D97-AF65-F5344CB8AC3E}">
        <p14:creationId xmlns:p14="http://schemas.microsoft.com/office/powerpoint/2010/main" val="29834915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1" name="Title Placeholder 1"/>
          <p:cNvSpPr>
            <a:spLocks noGrp="1"/>
          </p:cNvSpPr>
          <p:nvPr>
            <p:ph type="title"/>
          </p:nvPr>
        </p:nvSpPr>
        <p:spPr>
          <a:xfrm>
            <a:off x="359999" y="430718"/>
            <a:ext cx="11466875" cy="403200"/>
          </a:xfrm>
          <a:prstGeom prst="rect">
            <a:avLst/>
          </a:prstGeom>
        </p:spPr>
        <p:txBody>
          <a:bodyPr vert="horz" lIns="0" tIns="0" rIns="0" bIns="0" rtlCol="0" anchor="t">
            <a:noAutofit/>
          </a:bodyPr>
          <a:lstStyle/>
          <a:p>
            <a:r>
              <a:rPr lang="en-US" dirty="0"/>
              <a:t>Click to add title</a:t>
            </a:r>
            <a:endParaRPr lang="en-GB" dirty="0"/>
          </a:p>
        </p:txBody>
      </p:sp>
      <p:sp>
        <p:nvSpPr>
          <p:cNvPr id="92" name="Text Placeholder 2"/>
          <p:cNvSpPr>
            <a:spLocks noGrp="1"/>
          </p:cNvSpPr>
          <p:nvPr>
            <p:ph type="body" idx="1"/>
          </p:nvPr>
        </p:nvSpPr>
        <p:spPr>
          <a:xfrm>
            <a:off x="359999" y="1710000"/>
            <a:ext cx="11466875" cy="3999600"/>
          </a:xfrm>
          <a:prstGeom prst="rect">
            <a:avLst/>
          </a:prstGeom>
        </p:spPr>
        <p:txBody>
          <a:bodyPr vert="horz" lIns="0" tIns="0" rIns="0" bIns="0" rtlCol="0">
            <a:noAutofit/>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3" name="Slide Number Placeholder 5"/>
          <p:cNvSpPr>
            <a:spLocks noGrp="1"/>
          </p:cNvSpPr>
          <p:nvPr>
            <p:ph type="sldNum" sz="quarter" idx="4"/>
          </p:nvPr>
        </p:nvSpPr>
        <p:spPr>
          <a:xfrm>
            <a:off x="10856913" y="6390000"/>
            <a:ext cx="969962" cy="196850"/>
          </a:xfrm>
          <a:prstGeom prst="rect">
            <a:avLst/>
          </a:prstGeom>
        </p:spPr>
        <p:txBody>
          <a:bodyPr vert="horz" lIns="0" tIns="0" rIns="0" bIns="0" rtlCol="0" anchor="ctr"/>
          <a:lstStyle>
            <a:lvl1pPr algn="r">
              <a:defRPr sz="1000">
                <a:solidFill>
                  <a:schemeClr val="tx1"/>
                </a:solidFill>
              </a:defRPr>
            </a:lvl1pPr>
          </a:lstStyle>
          <a:p>
            <a:fld id="{4034BEE3-566C-4068-A777-C3A4762E861B}" type="slidenum">
              <a:rPr lang="en-GB" smtClean="0"/>
              <a:pPr/>
              <a:t>‹N›</a:t>
            </a:fld>
            <a:endParaRPr lang="en-GB" dirty="0"/>
          </a:p>
        </p:txBody>
      </p:sp>
      <p:grpSp>
        <p:nvGrpSpPr>
          <p:cNvPr id="2" name="Group 1"/>
          <p:cNvGrpSpPr/>
          <p:nvPr userDrawn="1"/>
        </p:nvGrpSpPr>
        <p:grpSpPr>
          <a:xfrm>
            <a:off x="-1143000" y="-600255"/>
            <a:ext cx="13680281" cy="6913023"/>
            <a:chOff x="-1143000" y="-600255"/>
            <a:chExt cx="13680281" cy="6913023"/>
          </a:xfrm>
        </p:grpSpPr>
        <p:cxnSp>
          <p:nvCxnSpPr>
            <p:cNvPr id="14" name="Straight Connector 13"/>
            <p:cNvCxnSpPr/>
            <p:nvPr userDrawn="1"/>
          </p:nvCxnSpPr>
          <p:spPr>
            <a:xfrm>
              <a:off x="-256200" y="1710267"/>
              <a:ext cx="180000" cy="0"/>
            </a:xfrm>
            <a:prstGeom prst="line">
              <a:avLst/>
            </a:prstGeom>
            <a:ln w="6350">
              <a:gradFill>
                <a:gsLst>
                  <a:gs pos="0">
                    <a:srgbClr val="F2DA64"/>
                  </a:gs>
                  <a:gs pos="18000">
                    <a:srgbClr val="A27700"/>
                  </a:gs>
                  <a:gs pos="71000">
                    <a:srgbClr val="D7B446"/>
                  </a:gs>
                  <a:gs pos="51000">
                    <a:srgbClr val="F2DA64"/>
                  </a:gs>
                  <a:gs pos="100000">
                    <a:srgbClr val="987000"/>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256200" y="6143820"/>
              <a:ext cx="180000" cy="0"/>
            </a:xfrm>
            <a:prstGeom prst="line">
              <a:avLst/>
            </a:prstGeom>
            <a:ln w="6350">
              <a:gradFill>
                <a:gsLst>
                  <a:gs pos="0">
                    <a:srgbClr val="F2DA64"/>
                  </a:gs>
                  <a:gs pos="18000">
                    <a:srgbClr val="A27700"/>
                  </a:gs>
                  <a:gs pos="71000">
                    <a:srgbClr val="D7B446"/>
                  </a:gs>
                  <a:gs pos="51000">
                    <a:srgbClr val="F2DA64"/>
                  </a:gs>
                  <a:gs pos="100000">
                    <a:srgbClr val="987000"/>
                  </a:gs>
                </a:gsLst>
                <a:lin ang="0" scaled="0"/>
              </a:gra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a:off x="-256200" y="3426354"/>
              <a:ext cx="180000" cy="0"/>
            </a:xfrm>
            <a:prstGeom prst="line">
              <a:avLst/>
            </a:prstGeom>
            <a:ln w="6350">
              <a:gradFill>
                <a:gsLst>
                  <a:gs pos="0">
                    <a:srgbClr val="F2DA64"/>
                  </a:gs>
                  <a:gs pos="18000">
                    <a:srgbClr val="A27700"/>
                  </a:gs>
                  <a:gs pos="71000">
                    <a:srgbClr val="D7B446"/>
                  </a:gs>
                  <a:gs pos="51000">
                    <a:srgbClr val="F2DA64"/>
                  </a:gs>
                  <a:gs pos="100000">
                    <a:srgbClr val="987000"/>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a:xfrm>
              <a:off x="-256200" y="5714470"/>
              <a:ext cx="180000" cy="0"/>
            </a:xfrm>
            <a:prstGeom prst="line">
              <a:avLst/>
            </a:prstGeom>
            <a:ln w="6350">
              <a:gradFill>
                <a:gsLst>
                  <a:gs pos="0">
                    <a:srgbClr val="F2DA64"/>
                  </a:gs>
                  <a:gs pos="18000">
                    <a:srgbClr val="A27700"/>
                  </a:gs>
                  <a:gs pos="71000">
                    <a:srgbClr val="D7B446"/>
                  </a:gs>
                  <a:gs pos="51000">
                    <a:srgbClr val="F2DA64"/>
                  </a:gs>
                  <a:gs pos="100000">
                    <a:srgbClr val="987000"/>
                  </a:gs>
                </a:gsLst>
                <a:lin ang="0" scaled="0"/>
              </a:gradFill>
            </a:ln>
          </p:spPr>
          <p:style>
            <a:lnRef idx="1">
              <a:schemeClr val="accent1"/>
            </a:lnRef>
            <a:fillRef idx="0">
              <a:schemeClr val="accent1"/>
            </a:fillRef>
            <a:effectRef idx="0">
              <a:schemeClr val="accent1"/>
            </a:effectRef>
            <a:fontRef idx="minor">
              <a:schemeClr val="tx1"/>
            </a:fontRef>
          </p:style>
        </p:cxnSp>
        <p:sp>
          <p:nvSpPr>
            <p:cNvPr id="51" name="TextBox 50"/>
            <p:cNvSpPr txBox="1"/>
            <p:nvPr userDrawn="1"/>
          </p:nvSpPr>
          <p:spPr>
            <a:xfrm>
              <a:off x="-747711" y="1646156"/>
              <a:ext cx="438671" cy="123111"/>
            </a:xfrm>
            <a:prstGeom prst="rect">
              <a:avLst/>
            </a:prstGeom>
            <a:noFill/>
          </p:spPr>
          <p:txBody>
            <a:bodyPr wrap="square" lIns="0" tIns="0" rIns="0" bIns="0" rtlCol="0">
              <a:spAutoFit/>
            </a:bodyPr>
            <a:lstStyle/>
            <a:p>
              <a:pPr algn="r"/>
              <a:r>
                <a:rPr lang="en-GB" sz="800" dirty="0">
                  <a:solidFill>
                    <a:schemeClr val="tx1"/>
                  </a:solidFill>
                </a:rPr>
                <a:t>4.78cm</a:t>
              </a:r>
            </a:p>
          </p:txBody>
        </p:sp>
        <p:sp>
          <p:nvSpPr>
            <p:cNvPr id="54" name="TextBox 53"/>
            <p:cNvSpPr txBox="1"/>
            <p:nvPr userDrawn="1"/>
          </p:nvSpPr>
          <p:spPr>
            <a:xfrm>
              <a:off x="-747711" y="3357884"/>
              <a:ext cx="438671" cy="123111"/>
            </a:xfrm>
            <a:prstGeom prst="rect">
              <a:avLst/>
            </a:prstGeom>
            <a:noFill/>
          </p:spPr>
          <p:txBody>
            <a:bodyPr wrap="square" lIns="0" tIns="0" rIns="0" bIns="0" rtlCol="0">
              <a:spAutoFit/>
            </a:bodyPr>
            <a:lstStyle/>
            <a:p>
              <a:pPr algn="r"/>
              <a:r>
                <a:rPr lang="en-GB" sz="800" dirty="0">
                  <a:solidFill>
                    <a:schemeClr val="tx1"/>
                  </a:solidFill>
                </a:rPr>
                <a:t>0 cm</a:t>
              </a:r>
            </a:p>
          </p:txBody>
        </p:sp>
        <p:sp>
          <p:nvSpPr>
            <p:cNvPr id="58" name="TextBox 57"/>
            <p:cNvSpPr txBox="1"/>
            <p:nvPr userDrawn="1"/>
          </p:nvSpPr>
          <p:spPr>
            <a:xfrm>
              <a:off x="-747711" y="5640188"/>
              <a:ext cx="438671" cy="123111"/>
            </a:xfrm>
            <a:prstGeom prst="rect">
              <a:avLst/>
            </a:prstGeom>
            <a:noFill/>
          </p:spPr>
          <p:txBody>
            <a:bodyPr wrap="square" lIns="0" tIns="0" rIns="0" bIns="0" rtlCol="0">
              <a:spAutoFit/>
            </a:bodyPr>
            <a:lstStyle/>
            <a:p>
              <a:pPr algn="r"/>
              <a:r>
                <a:rPr lang="en-GB" sz="800" dirty="0">
                  <a:solidFill>
                    <a:schemeClr val="tx1"/>
                  </a:solidFill>
                </a:rPr>
                <a:t>6.35 cm</a:t>
              </a:r>
            </a:p>
          </p:txBody>
        </p:sp>
        <p:sp>
          <p:nvSpPr>
            <p:cNvPr id="60" name="TextBox 59"/>
            <p:cNvSpPr txBox="1"/>
            <p:nvPr userDrawn="1"/>
          </p:nvSpPr>
          <p:spPr>
            <a:xfrm>
              <a:off x="304800" y="-437436"/>
              <a:ext cx="438671" cy="123111"/>
            </a:xfrm>
            <a:prstGeom prst="rect">
              <a:avLst/>
            </a:prstGeom>
            <a:noFill/>
          </p:spPr>
          <p:txBody>
            <a:bodyPr wrap="square" lIns="0" tIns="0" rIns="0" bIns="0" rtlCol="0">
              <a:spAutoFit/>
            </a:bodyPr>
            <a:lstStyle/>
            <a:p>
              <a:pPr algn="l"/>
              <a:r>
                <a:rPr lang="en-GB" sz="800" dirty="0">
                  <a:solidFill>
                    <a:schemeClr val="tx1"/>
                  </a:solidFill>
                </a:rPr>
                <a:t>15.93cm</a:t>
              </a:r>
            </a:p>
          </p:txBody>
        </p:sp>
        <p:sp>
          <p:nvSpPr>
            <p:cNvPr id="72" name="TextBox 71"/>
            <p:cNvSpPr txBox="1"/>
            <p:nvPr userDrawn="1"/>
          </p:nvSpPr>
          <p:spPr>
            <a:xfrm>
              <a:off x="11426031" y="-437436"/>
              <a:ext cx="438671" cy="123111"/>
            </a:xfrm>
            <a:prstGeom prst="rect">
              <a:avLst/>
            </a:prstGeom>
            <a:noFill/>
          </p:spPr>
          <p:txBody>
            <a:bodyPr wrap="square" lIns="0" tIns="0" rIns="0" bIns="0" rtlCol="0">
              <a:spAutoFit/>
            </a:bodyPr>
            <a:lstStyle/>
            <a:p>
              <a:pPr algn="r"/>
              <a:r>
                <a:rPr lang="en-GB" sz="800" dirty="0">
                  <a:solidFill>
                    <a:schemeClr val="tx1"/>
                  </a:solidFill>
                </a:rPr>
                <a:t>15.93 cm</a:t>
              </a:r>
            </a:p>
          </p:txBody>
        </p:sp>
        <p:cxnSp>
          <p:nvCxnSpPr>
            <p:cNvPr id="5" name="Straight Connector 4"/>
            <p:cNvCxnSpPr/>
            <p:nvPr userDrawn="1"/>
          </p:nvCxnSpPr>
          <p:spPr>
            <a:xfrm>
              <a:off x="361588" y="-265725"/>
              <a:ext cx="0" cy="180000"/>
            </a:xfrm>
            <a:prstGeom prst="line">
              <a:avLst/>
            </a:prstGeom>
            <a:ln w="6350">
              <a:gradFill>
                <a:gsLst>
                  <a:gs pos="0">
                    <a:srgbClr val="F2DA64"/>
                  </a:gs>
                  <a:gs pos="18000">
                    <a:srgbClr val="A27700"/>
                  </a:gs>
                  <a:gs pos="71000">
                    <a:srgbClr val="D7B446"/>
                  </a:gs>
                  <a:gs pos="51000">
                    <a:srgbClr val="F2DA64"/>
                  </a:gs>
                  <a:gs pos="100000">
                    <a:srgbClr val="9870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85" name="TextBox 84"/>
            <p:cNvSpPr txBox="1"/>
            <p:nvPr userDrawn="1"/>
          </p:nvSpPr>
          <p:spPr>
            <a:xfrm>
              <a:off x="-1143000" y="5763299"/>
              <a:ext cx="833960" cy="123111"/>
            </a:xfrm>
            <a:prstGeom prst="rect">
              <a:avLst/>
            </a:prstGeom>
            <a:noFill/>
          </p:spPr>
          <p:txBody>
            <a:bodyPr wrap="square" lIns="0" tIns="0" rIns="0" bIns="0" rtlCol="0">
              <a:spAutoFit/>
            </a:bodyPr>
            <a:lstStyle/>
            <a:p>
              <a:pPr algn="r"/>
              <a:r>
                <a:rPr lang="en-GB" sz="800" dirty="0">
                  <a:solidFill>
                    <a:schemeClr val="tx1"/>
                  </a:solidFill>
                </a:rPr>
                <a:t>Content Bottom</a:t>
              </a:r>
            </a:p>
          </p:txBody>
        </p:sp>
        <p:sp>
          <p:nvSpPr>
            <p:cNvPr id="86" name="TextBox 85"/>
            <p:cNvSpPr txBox="1"/>
            <p:nvPr userDrawn="1"/>
          </p:nvSpPr>
          <p:spPr>
            <a:xfrm>
              <a:off x="-1143000" y="1769267"/>
              <a:ext cx="833960" cy="123111"/>
            </a:xfrm>
            <a:prstGeom prst="rect">
              <a:avLst/>
            </a:prstGeom>
            <a:noFill/>
          </p:spPr>
          <p:txBody>
            <a:bodyPr wrap="square" lIns="0" tIns="0" rIns="0" bIns="0" rtlCol="0">
              <a:spAutoFit/>
            </a:bodyPr>
            <a:lstStyle/>
            <a:p>
              <a:pPr algn="r"/>
              <a:r>
                <a:rPr lang="en-GB" sz="800" dirty="0">
                  <a:solidFill>
                    <a:schemeClr val="tx1"/>
                  </a:solidFill>
                </a:rPr>
                <a:t>Content Top</a:t>
              </a:r>
            </a:p>
          </p:txBody>
        </p:sp>
        <p:sp>
          <p:nvSpPr>
            <p:cNvPr id="88" name="TextBox 87"/>
            <p:cNvSpPr txBox="1"/>
            <p:nvPr userDrawn="1"/>
          </p:nvSpPr>
          <p:spPr>
            <a:xfrm>
              <a:off x="-590537" y="-438330"/>
              <a:ext cx="833960" cy="123111"/>
            </a:xfrm>
            <a:prstGeom prst="rect">
              <a:avLst/>
            </a:prstGeom>
            <a:noFill/>
          </p:spPr>
          <p:txBody>
            <a:bodyPr wrap="square" lIns="0" tIns="0" rIns="0" bIns="0" rtlCol="0">
              <a:spAutoFit/>
            </a:bodyPr>
            <a:lstStyle/>
            <a:p>
              <a:pPr algn="r"/>
              <a:r>
                <a:rPr lang="en-GB" sz="800" dirty="0">
                  <a:solidFill>
                    <a:schemeClr val="tx1"/>
                  </a:solidFill>
                </a:rPr>
                <a:t>Left Margin</a:t>
              </a:r>
            </a:p>
          </p:txBody>
        </p:sp>
        <p:sp>
          <p:nvSpPr>
            <p:cNvPr id="89" name="TextBox 88"/>
            <p:cNvSpPr txBox="1"/>
            <p:nvPr userDrawn="1"/>
          </p:nvSpPr>
          <p:spPr>
            <a:xfrm>
              <a:off x="11898039" y="-438330"/>
              <a:ext cx="639242" cy="123111"/>
            </a:xfrm>
            <a:prstGeom prst="rect">
              <a:avLst/>
            </a:prstGeom>
            <a:noFill/>
          </p:spPr>
          <p:txBody>
            <a:bodyPr wrap="square" lIns="0" tIns="0" rIns="0" bIns="0" rtlCol="0">
              <a:spAutoFit/>
            </a:bodyPr>
            <a:lstStyle/>
            <a:p>
              <a:pPr algn="l"/>
              <a:r>
                <a:rPr lang="en-GB" sz="800" dirty="0">
                  <a:solidFill>
                    <a:schemeClr val="tx1"/>
                  </a:solidFill>
                </a:rPr>
                <a:t>Right Margin</a:t>
              </a:r>
            </a:p>
          </p:txBody>
        </p:sp>
        <p:cxnSp>
          <p:nvCxnSpPr>
            <p:cNvPr id="98" name="Straight Connector 97"/>
            <p:cNvCxnSpPr/>
            <p:nvPr userDrawn="1"/>
          </p:nvCxnSpPr>
          <p:spPr>
            <a:xfrm>
              <a:off x="6096000" y="-363357"/>
              <a:ext cx="0" cy="180000"/>
            </a:xfrm>
            <a:prstGeom prst="line">
              <a:avLst/>
            </a:prstGeom>
            <a:ln w="6350">
              <a:gradFill>
                <a:gsLst>
                  <a:gs pos="0">
                    <a:srgbClr val="F2DA64"/>
                  </a:gs>
                  <a:gs pos="18000">
                    <a:srgbClr val="A27700"/>
                  </a:gs>
                  <a:gs pos="71000">
                    <a:srgbClr val="D7B446"/>
                  </a:gs>
                  <a:gs pos="51000">
                    <a:srgbClr val="F2DA64"/>
                  </a:gs>
                  <a:gs pos="100000">
                    <a:srgbClr val="9870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99" name="TextBox 98"/>
            <p:cNvSpPr txBox="1"/>
            <p:nvPr userDrawn="1"/>
          </p:nvSpPr>
          <p:spPr>
            <a:xfrm>
              <a:off x="5914719" y="-600255"/>
              <a:ext cx="362256" cy="246221"/>
            </a:xfrm>
            <a:prstGeom prst="rect">
              <a:avLst/>
            </a:prstGeom>
            <a:noFill/>
          </p:spPr>
          <p:txBody>
            <a:bodyPr wrap="square" lIns="0" tIns="0" rIns="0" bIns="0" rtlCol="0">
              <a:spAutoFit/>
            </a:bodyPr>
            <a:lstStyle/>
            <a:p>
              <a:pPr algn="ctr"/>
              <a:r>
                <a:rPr lang="en-GB" sz="800" dirty="0">
                  <a:solidFill>
                    <a:schemeClr val="tx1"/>
                  </a:solidFill>
                </a:rPr>
                <a:t>Middle </a:t>
              </a:r>
              <a:br>
                <a:rPr lang="en-GB" sz="800" dirty="0">
                  <a:solidFill>
                    <a:schemeClr val="tx1"/>
                  </a:solidFill>
                </a:rPr>
              </a:br>
              <a:r>
                <a:rPr lang="en-GB" sz="800" dirty="0">
                  <a:solidFill>
                    <a:schemeClr val="tx1"/>
                  </a:solidFill>
                </a:rPr>
                <a:t>0cm </a:t>
              </a:r>
            </a:p>
          </p:txBody>
        </p:sp>
        <p:sp>
          <p:nvSpPr>
            <p:cNvPr id="101" name="TextBox 100"/>
            <p:cNvSpPr txBox="1"/>
            <p:nvPr userDrawn="1"/>
          </p:nvSpPr>
          <p:spPr>
            <a:xfrm>
              <a:off x="5636264" y="-208836"/>
              <a:ext cx="362256" cy="123111"/>
            </a:xfrm>
            <a:prstGeom prst="rect">
              <a:avLst/>
            </a:prstGeom>
            <a:noFill/>
          </p:spPr>
          <p:txBody>
            <a:bodyPr wrap="square" lIns="0" tIns="0" rIns="0" bIns="0" rtlCol="0">
              <a:spAutoFit/>
            </a:bodyPr>
            <a:lstStyle/>
            <a:p>
              <a:pPr algn="ctr"/>
              <a:r>
                <a:rPr lang="en-GB" sz="800" dirty="0">
                  <a:solidFill>
                    <a:schemeClr val="tx1"/>
                  </a:solidFill>
                </a:rPr>
                <a:t>0.26cm</a:t>
              </a:r>
            </a:p>
          </p:txBody>
        </p:sp>
        <p:cxnSp>
          <p:nvCxnSpPr>
            <p:cNvPr id="104" name="Straight Connector 103"/>
            <p:cNvCxnSpPr/>
            <p:nvPr userDrawn="1"/>
          </p:nvCxnSpPr>
          <p:spPr>
            <a:xfrm>
              <a:off x="6000389" y="-265725"/>
              <a:ext cx="0" cy="180000"/>
            </a:xfrm>
            <a:prstGeom prst="line">
              <a:avLst/>
            </a:prstGeom>
            <a:ln w="6350">
              <a:gradFill>
                <a:gsLst>
                  <a:gs pos="0">
                    <a:srgbClr val="F2DA64"/>
                  </a:gs>
                  <a:gs pos="18000">
                    <a:srgbClr val="A27700"/>
                  </a:gs>
                  <a:gs pos="71000">
                    <a:srgbClr val="D7B446"/>
                  </a:gs>
                  <a:gs pos="51000">
                    <a:srgbClr val="F2DA64"/>
                  </a:gs>
                  <a:gs pos="100000">
                    <a:srgbClr val="9870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userDrawn="1"/>
          </p:nvCxnSpPr>
          <p:spPr>
            <a:xfrm>
              <a:off x="6190362" y="-265725"/>
              <a:ext cx="0" cy="180000"/>
            </a:xfrm>
            <a:prstGeom prst="line">
              <a:avLst/>
            </a:prstGeom>
            <a:ln w="6350">
              <a:gradFill>
                <a:gsLst>
                  <a:gs pos="0">
                    <a:srgbClr val="F2DA64"/>
                  </a:gs>
                  <a:gs pos="18000">
                    <a:srgbClr val="A27700"/>
                  </a:gs>
                  <a:gs pos="71000">
                    <a:srgbClr val="D7B446"/>
                  </a:gs>
                  <a:gs pos="51000">
                    <a:srgbClr val="F2DA64"/>
                  </a:gs>
                  <a:gs pos="100000">
                    <a:srgbClr val="9870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06" name="TextBox 105"/>
            <p:cNvSpPr txBox="1"/>
            <p:nvPr userDrawn="1"/>
          </p:nvSpPr>
          <p:spPr>
            <a:xfrm>
              <a:off x="6191102" y="-208836"/>
              <a:ext cx="362256" cy="123111"/>
            </a:xfrm>
            <a:prstGeom prst="rect">
              <a:avLst/>
            </a:prstGeom>
            <a:noFill/>
          </p:spPr>
          <p:txBody>
            <a:bodyPr wrap="square" lIns="0" tIns="0" rIns="0" bIns="0" rtlCol="0">
              <a:spAutoFit/>
            </a:bodyPr>
            <a:lstStyle/>
            <a:p>
              <a:pPr algn="ctr"/>
              <a:r>
                <a:rPr lang="en-GB" sz="800" dirty="0">
                  <a:solidFill>
                    <a:schemeClr val="tx1"/>
                  </a:solidFill>
                </a:rPr>
                <a:t>0.26cm</a:t>
              </a:r>
            </a:p>
          </p:txBody>
        </p:sp>
        <p:cxnSp>
          <p:nvCxnSpPr>
            <p:cNvPr id="107" name="Straight Connector 106"/>
            <p:cNvCxnSpPr/>
            <p:nvPr userDrawn="1"/>
          </p:nvCxnSpPr>
          <p:spPr>
            <a:xfrm>
              <a:off x="11836111" y="-265725"/>
              <a:ext cx="0" cy="180000"/>
            </a:xfrm>
            <a:prstGeom prst="line">
              <a:avLst/>
            </a:prstGeom>
            <a:ln w="6350">
              <a:gradFill>
                <a:gsLst>
                  <a:gs pos="0">
                    <a:srgbClr val="F2DA64"/>
                  </a:gs>
                  <a:gs pos="18000">
                    <a:srgbClr val="A27700"/>
                  </a:gs>
                  <a:gs pos="71000">
                    <a:srgbClr val="D7B446"/>
                  </a:gs>
                  <a:gs pos="51000">
                    <a:srgbClr val="F2DA64"/>
                  </a:gs>
                  <a:gs pos="100000">
                    <a:srgbClr val="987000"/>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userDrawn="1"/>
          </p:nvCxnSpPr>
          <p:spPr>
            <a:xfrm>
              <a:off x="-256200" y="430824"/>
              <a:ext cx="180000" cy="0"/>
            </a:xfrm>
            <a:prstGeom prst="line">
              <a:avLst/>
            </a:prstGeom>
            <a:ln w="6350">
              <a:gradFill>
                <a:gsLst>
                  <a:gs pos="0">
                    <a:srgbClr val="F2DA64"/>
                  </a:gs>
                  <a:gs pos="18000">
                    <a:srgbClr val="A27700"/>
                  </a:gs>
                  <a:gs pos="71000">
                    <a:srgbClr val="D7B446"/>
                  </a:gs>
                  <a:gs pos="51000">
                    <a:srgbClr val="F2DA64"/>
                  </a:gs>
                  <a:gs pos="100000">
                    <a:srgbClr val="987000"/>
                  </a:gs>
                </a:gsLst>
                <a:lin ang="0" scaled="0"/>
              </a:gradFill>
            </a:ln>
          </p:spPr>
          <p:style>
            <a:lnRef idx="1">
              <a:schemeClr val="accent1"/>
            </a:lnRef>
            <a:fillRef idx="0">
              <a:schemeClr val="accent1"/>
            </a:fillRef>
            <a:effectRef idx="0">
              <a:schemeClr val="accent1"/>
            </a:effectRef>
            <a:fontRef idx="minor">
              <a:schemeClr val="tx1"/>
            </a:fontRef>
          </p:style>
        </p:cxnSp>
        <p:sp>
          <p:nvSpPr>
            <p:cNvPr id="109" name="TextBox 108"/>
            <p:cNvSpPr txBox="1"/>
            <p:nvPr userDrawn="1"/>
          </p:nvSpPr>
          <p:spPr>
            <a:xfrm>
              <a:off x="-747711" y="404813"/>
              <a:ext cx="438671" cy="123111"/>
            </a:xfrm>
            <a:prstGeom prst="rect">
              <a:avLst/>
            </a:prstGeom>
            <a:noFill/>
          </p:spPr>
          <p:txBody>
            <a:bodyPr wrap="square" lIns="0" tIns="0" rIns="0" bIns="0" rtlCol="0">
              <a:spAutoFit/>
            </a:bodyPr>
            <a:lstStyle/>
            <a:p>
              <a:pPr algn="r"/>
              <a:r>
                <a:rPr lang="en-GB" sz="800" dirty="0">
                  <a:solidFill>
                    <a:schemeClr val="tx1"/>
                  </a:solidFill>
                </a:rPr>
                <a:t>8.33cm</a:t>
              </a:r>
            </a:p>
          </p:txBody>
        </p:sp>
        <p:sp>
          <p:nvSpPr>
            <p:cNvPr id="110" name="TextBox 109"/>
            <p:cNvSpPr txBox="1"/>
            <p:nvPr userDrawn="1"/>
          </p:nvSpPr>
          <p:spPr>
            <a:xfrm>
              <a:off x="-1143000" y="527924"/>
              <a:ext cx="833960" cy="123111"/>
            </a:xfrm>
            <a:prstGeom prst="rect">
              <a:avLst/>
            </a:prstGeom>
            <a:noFill/>
          </p:spPr>
          <p:txBody>
            <a:bodyPr wrap="square" lIns="0" tIns="0" rIns="0" bIns="0" rtlCol="0">
              <a:spAutoFit/>
            </a:bodyPr>
            <a:lstStyle/>
            <a:p>
              <a:pPr algn="r"/>
              <a:r>
                <a:rPr lang="en-GB" sz="800" dirty="0">
                  <a:solidFill>
                    <a:schemeClr val="tx1"/>
                  </a:solidFill>
                </a:rPr>
                <a:t>Title Top</a:t>
              </a:r>
            </a:p>
          </p:txBody>
        </p:sp>
        <p:sp>
          <p:nvSpPr>
            <p:cNvPr id="33" name="TextBox 32">
              <a:extLst>
                <a:ext uri="{FF2B5EF4-FFF2-40B4-BE49-F238E27FC236}">
                  <a16:creationId xmlns:a16="http://schemas.microsoft.com/office/drawing/2014/main" id="{A925CEB6-6DDA-49BF-824C-CFA9D8A07E3F}"/>
                </a:ext>
              </a:extLst>
            </p:cNvPr>
            <p:cNvSpPr txBox="1"/>
            <p:nvPr userDrawn="1"/>
          </p:nvSpPr>
          <p:spPr>
            <a:xfrm>
              <a:off x="-747711" y="6066546"/>
              <a:ext cx="438671" cy="123111"/>
            </a:xfrm>
            <a:prstGeom prst="rect">
              <a:avLst/>
            </a:prstGeom>
            <a:noFill/>
          </p:spPr>
          <p:txBody>
            <a:bodyPr wrap="square" lIns="0" tIns="0" rIns="0" bIns="0" rtlCol="0">
              <a:spAutoFit/>
            </a:bodyPr>
            <a:lstStyle/>
            <a:p>
              <a:pPr algn="r"/>
              <a:r>
                <a:rPr lang="en-GB" sz="800" dirty="0">
                  <a:solidFill>
                    <a:schemeClr val="tx1"/>
                  </a:solidFill>
                </a:rPr>
                <a:t>7.54 cm</a:t>
              </a:r>
            </a:p>
          </p:txBody>
        </p:sp>
        <p:sp>
          <p:nvSpPr>
            <p:cNvPr id="34" name="TextBox 33">
              <a:extLst>
                <a:ext uri="{FF2B5EF4-FFF2-40B4-BE49-F238E27FC236}">
                  <a16:creationId xmlns:a16="http://schemas.microsoft.com/office/drawing/2014/main" id="{E1658A23-15A2-4406-AF7E-89707B5575E7}"/>
                </a:ext>
              </a:extLst>
            </p:cNvPr>
            <p:cNvSpPr txBox="1"/>
            <p:nvPr userDrawn="1"/>
          </p:nvSpPr>
          <p:spPr>
            <a:xfrm>
              <a:off x="-1143000" y="6189657"/>
              <a:ext cx="833960" cy="123111"/>
            </a:xfrm>
            <a:prstGeom prst="rect">
              <a:avLst/>
            </a:prstGeom>
            <a:noFill/>
          </p:spPr>
          <p:txBody>
            <a:bodyPr wrap="square" lIns="0" tIns="0" rIns="0" bIns="0" rtlCol="0">
              <a:spAutoFit/>
            </a:bodyPr>
            <a:lstStyle/>
            <a:p>
              <a:pPr algn="r"/>
              <a:r>
                <a:rPr lang="en-GB" sz="800" dirty="0">
                  <a:solidFill>
                    <a:schemeClr val="tx1"/>
                  </a:solidFill>
                </a:rPr>
                <a:t>Image Bottom</a:t>
              </a:r>
            </a:p>
          </p:txBody>
        </p:sp>
      </p:grpSp>
      <p:sp>
        <p:nvSpPr>
          <p:cNvPr id="3" name="Footer Placeholder 2">
            <a:extLst>
              <a:ext uri="{FF2B5EF4-FFF2-40B4-BE49-F238E27FC236}">
                <a16:creationId xmlns:a16="http://schemas.microsoft.com/office/drawing/2014/main" id="{1115639F-9E76-41B0-BB57-8F8A1F600167}"/>
              </a:ext>
            </a:extLst>
          </p:cNvPr>
          <p:cNvSpPr>
            <a:spLocks noGrp="1"/>
          </p:cNvSpPr>
          <p:nvPr>
            <p:ph type="ftr" sz="quarter" idx="3"/>
          </p:nvPr>
        </p:nvSpPr>
        <p:spPr>
          <a:xfrm>
            <a:off x="3272400" y="6390000"/>
            <a:ext cx="7495200" cy="198000"/>
          </a:xfrm>
          <a:prstGeom prst="rect">
            <a:avLst/>
          </a:prstGeom>
        </p:spPr>
        <p:txBody>
          <a:bodyPr vert="horz" lIns="0" tIns="0" rIns="0" bIns="0" rtlCol="0" anchor="ctr"/>
          <a:lstStyle>
            <a:lvl1pPr algn="l">
              <a:defRPr sz="800">
                <a:solidFill>
                  <a:schemeClr val="tx1"/>
                </a:solidFill>
              </a:defRPr>
            </a:lvl1pPr>
          </a:lstStyle>
          <a:p>
            <a:endParaRPr lang="en-GB" dirty="0"/>
          </a:p>
        </p:txBody>
      </p:sp>
      <p:cxnSp>
        <p:nvCxnSpPr>
          <p:cNvPr id="6" name="Straight Connector 5">
            <a:extLst>
              <a:ext uri="{FF2B5EF4-FFF2-40B4-BE49-F238E27FC236}">
                <a16:creationId xmlns:a16="http://schemas.microsoft.com/office/drawing/2014/main" id="{6805F70E-6BF1-451B-AC5F-64819FD40883}"/>
              </a:ext>
            </a:extLst>
          </p:cNvPr>
          <p:cNvCxnSpPr>
            <a:cxnSpLocks/>
          </p:cNvCxnSpPr>
          <p:nvPr userDrawn="1">
            <p:custDataLst>
              <p:tags r:id="rId26"/>
            </p:custDataLst>
          </p:nvPr>
        </p:nvCxnSpPr>
        <p:spPr>
          <a:xfrm>
            <a:off x="360000" y="6120000"/>
            <a:ext cx="11474161" cy="0"/>
          </a:xfrm>
          <a:prstGeom prst="lin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pic>
        <p:nvPicPr>
          <p:cNvPr id="37" name="Graphic 36">
            <a:extLst>
              <a:ext uri="{FF2B5EF4-FFF2-40B4-BE49-F238E27FC236}">
                <a16:creationId xmlns:a16="http://schemas.microsoft.com/office/drawing/2014/main" id="{2CC2F24E-468A-4212-A014-115B799B0109}"/>
              </a:ext>
            </a:extLst>
          </p:cNvPr>
          <p:cNvPicPr>
            <a:picLocks noChangeAspect="1"/>
          </p:cNvPicPr>
          <p:nvPr userDrawn="1">
            <p:custDataLst>
              <p:tags r:id="rId27"/>
            </p:custDataLst>
          </p:nvPr>
        </p:nvPicPr>
        <p:blipFill>
          <a:blip r:embed="rId28" cstate="print">
            <a:extLst>
              <a:ext uri="{28A0092B-C50C-407E-A947-70E740481C1C}">
                <a14:useLocalDpi xmlns:a14="http://schemas.microsoft.com/office/drawing/2010/main"/>
              </a:ext>
              <a:ext uri="{96DAC541-7B7A-43D3-8B79-37D633B846F1}">
                <asvg:svgBlip xmlns:asvg="http://schemas.microsoft.com/office/drawing/2016/SVG/main" r:embed="rId29"/>
              </a:ext>
            </a:extLst>
          </a:blip>
          <a:stretch>
            <a:fillRect/>
          </a:stretch>
        </p:blipFill>
        <p:spPr>
          <a:xfrm>
            <a:off x="359999" y="6390412"/>
            <a:ext cx="1080272" cy="204376"/>
          </a:xfrm>
          <a:prstGeom prst="rect">
            <a:avLst/>
          </a:prstGeom>
        </p:spPr>
      </p:pic>
    </p:spTree>
    <p:extLst>
      <p:ext uri="{BB962C8B-B14F-4D97-AF65-F5344CB8AC3E}">
        <p14:creationId xmlns:p14="http://schemas.microsoft.com/office/powerpoint/2010/main" val="12025535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100000"/>
        </a:lnSpc>
        <a:spcBef>
          <a:spcPts val="60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1200"/>
        </a:spcBef>
        <a:buFont typeface="Arial" panose="020B0604020202020204" pitchFamily="34" charset="0"/>
        <a:buNone/>
        <a:defRPr sz="1600" kern="1200">
          <a:solidFill>
            <a:schemeClr val="tx1"/>
          </a:solidFill>
          <a:latin typeface="+mn-lt"/>
          <a:ea typeface="+mn-ea"/>
          <a:cs typeface="+mn-cs"/>
        </a:defRPr>
      </a:lvl1pPr>
      <a:lvl2pPr marL="180975" indent="-180975" algn="l" defTabSz="914400" rtl="0" eaLnBrk="1" latinLnBrk="0" hangingPunct="1">
        <a:lnSpc>
          <a:spcPct val="100000"/>
        </a:lnSpc>
        <a:spcBef>
          <a:spcPts val="600"/>
        </a:spcBef>
        <a:buFont typeface="Arial" panose="020B0604020202020204" pitchFamily="34" charset="0"/>
        <a:buChar char="ꟷ"/>
        <a:defRPr sz="1600" kern="1200">
          <a:solidFill>
            <a:schemeClr val="tx1"/>
          </a:solidFill>
          <a:latin typeface="+mn-lt"/>
          <a:ea typeface="+mn-ea"/>
          <a:cs typeface="+mn-cs"/>
        </a:defRPr>
      </a:lvl2pPr>
      <a:lvl3pPr marL="360000" indent="-180975" algn="l" defTabSz="914400" rtl="0" eaLnBrk="1" latinLnBrk="0" hangingPunct="1">
        <a:lnSpc>
          <a:spcPct val="100000"/>
        </a:lnSpc>
        <a:spcBef>
          <a:spcPts val="600"/>
        </a:spcBef>
        <a:buFont typeface="Arial" panose="020B0604020202020204" pitchFamily="34" charset="0"/>
        <a:buChar char="ꟷ"/>
        <a:defRPr sz="1600" kern="1200">
          <a:solidFill>
            <a:schemeClr val="tx1"/>
          </a:solidFill>
          <a:latin typeface="+mn-lt"/>
          <a:ea typeface="+mn-ea"/>
          <a:cs typeface="+mn-cs"/>
        </a:defRPr>
      </a:lvl3pPr>
      <a:lvl4pPr marL="540000" indent="-180975" algn="l" defTabSz="914400" rtl="0" eaLnBrk="1" latinLnBrk="0" hangingPunct="1">
        <a:lnSpc>
          <a:spcPct val="100000"/>
        </a:lnSpc>
        <a:spcBef>
          <a:spcPts val="600"/>
        </a:spcBef>
        <a:buFont typeface="Arial" panose="020B0604020202020204" pitchFamily="34" charset="0"/>
        <a:buChar char="ꟷ"/>
        <a:defRPr sz="1600" kern="1200">
          <a:solidFill>
            <a:schemeClr val="tx1"/>
          </a:solidFill>
          <a:latin typeface="+mn-lt"/>
          <a:ea typeface="+mn-ea"/>
          <a:cs typeface="+mn-cs"/>
        </a:defRPr>
      </a:lvl4pPr>
      <a:lvl5pPr marL="720000" indent="-180000" algn="l" defTabSz="914400" rtl="0" eaLnBrk="1" latinLnBrk="0" hangingPunct="1">
        <a:lnSpc>
          <a:spcPct val="100000"/>
        </a:lnSpc>
        <a:spcBef>
          <a:spcPts val="600"/>
        </a:spcBef>
        <a:buFont typeface="Arial" panose="020B0604020202020204" pitchFamily="34" charset="0"/>
        <a:buChar char="ꟷ"/>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2160">
          <p15:clr>
            <a:srgbClr val="F26B43"/>
          </p15:clr>
        </p15:guide>
        <p15:guide id="14" pos="7453">
          <p15:clr>
            <a:srgbClr val="F26B43"/>
          </p15:clr>
        </p15:guide>
        <p15:guide id="28" orient="horz" pos="1076">
          <p15:clr>
            <a:srgbClr val="F26B43"/>
          </p15:clr>
        </p15:guide>
        <p15:guide id="29" orient="horz" pos="270">
          <p15:clr>
            <a:srgbClr val="F26B43"/>
          </p15:clr>
        </p15:guide>
        <p15:guide id="33" orient="horz" pos="3600">
          <p15:clr>
            <a:srgbClr val="F26B43"/>
          </p15:clr>
        </p15:guide>
        <p15:guide id="35" pos="228">
          <p15:clr>
            <a:srgbClr val="F26B43"/>
          </p15:clr>
        </p15:guide>
        <p15:guide id="36" pos="3840">
          <p15:clr>
            <a:srgbClr val="F26B43"/>
          </p15:clr>
        </p15:guide>
        <p15:guide id="37" pos="3782">
          <p15:clr>
            <a:srgbClr val="F26B43"/>
          </p15:clr>
        </p15:guide>
        <p15:guide id="38" pos="3900">
          <p15:clr>
            <a:srgbClr val="F26B43"/>
          </p15:clr>
        </p15:guide>
        <p15:guide id="39" orient="horz" pos="387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8.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0.xml"/><Relationship Id="rId1" Type="http://schemas.openxmlformats.org/officeDocument/2006/relationships/slideLayout" Target="../slideLayouts/slideLayout8.xml"/><Relationship Id="rId5" Type="http://schemas.openxmlformats.org/officeDocument/2006/relationships/image" Target="../media/image8.png"/><Relationship Id="rId4" Type="http://schemas.openxmlformats.org/officeDocument/2006/relationships/image" Target="../media/image26.jp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30.jpg"/></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35.jpe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20.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t="7749" b="7749"/>
          <a:stretch/>
        </p:blipFill>
        <p:spPr>
          <a:xfrm>
            <a:off x="27215" y="0"/>
            <a:ext cx="12164785" cy="6841671"/>
          </a:xfrm>
          <a:prstGeom prst="rect">
            <a:avLst/>
          </a:prstGeom>
        </p:spPr>
      </p:pic>
      <p:sp>
        <p:nvSpPr>
          <p:cNvPr id="8" name="Title 2">
            <a:extLst>
              <a:ext uri="{FF2B5EF4-FFF2-40B4-BE49-F238E27FC236}">
                <a16:creationId xmlns:a16="http://schemas.microsoft.com/office/drawing/2014/main" id="{D9977715-B9B2-4E67-AF45-3C05410A696E}"/>
              </a:ext>
            </a:extLst>
          </p:cNvPr>
          <p:cNvSpPr txBox="1">
            <a:spLocks/>
          </p:cNvSpPr>
          <p:nvPr/>
        </p:nvSpPr>
        <p:spPr>
          <a:xfrm>
            <a:off x="392866" y="5267084"/>
            <a:ext cx="7346877" cy="1345987"/>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3000" b="0" kern="1200">
                <a:solidFill>
                  <a:schemeClr val="tx1"/>
                </a:solidFill>
                <a:latin typeface="+mj-lt"/>
                <a:ea typeface="+mj-ea"/>
                <a:cs typeface="+mj-cs"/>
              </a:defRPr>
            </a:lvl1pPr>
          </a:lstStyle>
          <a:p>
            <a:pPr lvl="0">
              <a:defRPr/>
            </a:pPr>
            <a:r>
              <a:rPr lang="it-IT" sz="2800" b="1" dirty="0">
                <a:solidFill>
                  <a:schemeClr val="bg1"/>
                </a:solidFill>
                <a:latin typeface="Tahoma" panose="020B0604030504040204" pitchFamily="34" charset="0"/>
                <a:ea typeface="Tahoma" panose="020B0604030504040204" pitchFamily="34" charset="0"/>
                <a:cs typeface="Tahoma" panose="020B0604030504040204" pitchFamily="34" charset="0"/>
              </a:rPr>
              <a:t>La democrazia europea alla prova della pandemia: la comunicazione del Parlamento europeo in tempo di crisi</a:t>
            </a:r>
            <a:endParaRPr kumimoji="0" lang="en-GB" sz="2800" b="1" i="0" u="none" strike="noStrike" kern="1200" cap="none" spc="0" normalizeH="0" baseline="0" noProof="0" dirty="0">
              <a:ln>
                <a:noFill/>
              </a:ln>
              <a:solidFill>
                <a:schemeClr val="bg1"/>
              </a:solidFill>
              <a:uLnTx/>
              <a:uFillTx/>
              <a:latin typeface="Tahoma" panose="020B0604030504040204" pitchFamily="34" charset="0"/>
              <a:ea typeface="Tahoma" panose="020B0604030504040204" pitchFamily="34" charset="0"/>
              <a:cs typeface="Tahoma" panose="020B0604030504040204" pitchFamily="34" charset="0"/>
            </a:endParaRPr>
          </a:p>
        </p:txBody>
      </p:sp>
      <p:sp>
        <p:nvSpPr>
          <p:cNvPr id="4" name="Title 2">
            <a:extLst>
              <a:ext uri="{FF2B5EF4-FFF2-40B4-BE49-F238E27FC236}">
                <a16:creationId xmlns:a16="http://schemas.microsoft.com/office/drawing/2014/main" id="{4B166922-95AA-8949-8275-89B5B000DFCA}"/>
              </a:ext>
            </a:extLst>
          </p:cNvPr>
          <p:cNvSpPr txBox="1">
            <a:spLocks/>
          </p:cNvSpPr>
          <p:nvPr/>
        </p:nvSpPr>
        <p:spPr>
          <a:xfrm>
            <a:off x="7092043" y="238579"/>
            <a:ext cx="4509408" cy="1345987"/>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3000" b="0" kern="1200">
                <a:solidFill>
                  <a:schemeClr val="tx1"/>
                </a:solidFill>
                <a:latin typeface="+mj-lt"/>
                <a:ea typeface="+mj-ea"/>
                <a:cs typeface="+mj-cs"/>
              </a:defRPr>
            </a:lvl1pPr>
          </a:lstStyle>
          <a:p>
            <a:pPr lvl="0">
              <a:defRPr/>
            </a:pPr>
            <a:r>
              <a:rPr kumimoji="0" lang="en-GB" b="1" i="0" u="none" strike="noStrike" kern="1200" cap="none" spc="0" normalizeH="0" baseline="0" noProof="0" dirty="0" err="1">
                <a:ln>
                  <a:noFill/>
                </a:ln>
                <a:solidFill>
                  <a:schemeClr val="bg1"/>
                </a:solidFill>
                <a:uLnTx/>
                <a:uFillTx/>
                <a:latin typeface="Tahoma" panose="020B0604030504040204" pitchFamily="34" charset="0"/>
                <a:ea typeface="Tahoma" panose="020B0604030504040204" pitchFamily="34" charset="0"/>
                <a:cs typeface="Tahoma" panose="020B0604030504040204" pitchFamily="34" charset="0"/>
              </a:rPr>
              <a:t>Comunicare</a:t>
            </a:r>
            <a:r>
              <a:rPr kumimoji="0" lang="en-GB" b="1" i="0" u="none" strike="noStrike" kern="1200" cap="none" spc="0" normalizeH="0" baseline="0" noProof="0" dirty="0">
                <a:ln>
                  <a:noFill/>
                </a:ln>
                <a:solidFill>
                  <a:schemeClr val="bg1"/>
                </a:solidFill>
                <a:uLnTx/>
                <a:uFillTx/>
                <a:latin typeface="Tahoma" panose="020B0604030504040204" pitchFamily="34" charset="0"/>
                <a:ea typeface="Tahoma" panose="020B0604030504040204" pitchFamily="34" charset="0"/>
                <a:cs typeface="Tahoma" panose="020B0604030504040204" pitchFamily="34" charset="0"/>
              </a:rPr>
              <a:t> </a:t>
            </a:r>
            <a:r>
              <a:rPr kumimoji="0" lang="en-GB" b="1" i="0" u="none" strike="noStrike" kern="1200" cap="none" spc="0" normalizeH="0" baseline="0" noProof="0" dirty="0" err="1">
                <a:ln>
                  <a:noFill/>
                </a:ln>
                <a:solidFill>
                  <a:schemeClr val="bg1"/>
                </a:solidFill>
                <a:uLnTx/>
                <a:uFillTx/>
                <a:latin typeface="Tahoma" panose="020B0604030504040204" pitchFamily="34" charset="0"/>
                <a:ea typeface="Tahoma" panose="020B0604030504040204" pitchFamily="34" charset="0"/>
                <a:cs typeface="Tahoma" panose="020B0604030504040204" pitchFamily="34" charset="0"/>
              </a:rPr>
              <a:t>l’Europa</a:t>
            </a:r>
            <a:endParaRPr kumimoji="0" lang="en-GB" b="1" i="0" u="none" strike="noStrike" kern="1200" cap="none" spc="0" normalizeH="0" baseline="0" noProof="0" dirty="0">
              <a:ln>
                <a:noFill/>
              </a:ln>
              <a:solidFill>
                <a:schemeClr val="bg1"/>
              </a:solidFill>
              <a:uLnTx/>
              <a:uFillTx/>
              <a:latin typeface="Tahoma" panose="020B0604030504040204" pitchFamily="34" charset="0"/>
              <a:ea typeface="Tahoma" panose="020B0604030504040204" pitchFamily="34" charset="0"/>
              <a:cs typeface="Tahoma" panose="020B0604030504040204" pitchFamily="34" charset="0"/>
            </a:endParaRPr>
          </a:p>
          <a:p>
            <a:pPr lvl="0">
              <a:defRPr/>
            </a:pPr>
            <a:r>
              <a:rPr lang="en-GB" b="1" dirty="0">
                <a:solidFill>
                  <a:schemeClr val="bg1"/>
                </a:solidFill>
                <a:latin typeface="Tahoma" panose="020B0604030504040204" pitchFamily="34" charset="0"/>
                <a:ea typeface="Tahoma" panose="020B0604030504040204" pitchFamily="34" charset="0"/>
                <a:cs typeface="Tahoma" panose="020B0604030504040204" pitchFamily="34" charset="0"/>
              </a:rPr>
              <a:t>10 </a:t>
            </a:r>
            <a:r>
              <a:rPr lang="en-GB" b="1" dirty="0" err="1">
                <a:solidFill>
                  <a:schemeClr val="bg1"/>
                </a:solidFill>
                <a:latin typeface="Tahoma" panose="020B0604030504040204" pitchFamily="34" charset="0"/>
                <a:ea typeface="Tahoma" panose="020B0604030504040204" pitchFamily="34" charset="0"/>
                <a:cs typeface="Tahoma" panose="020B0604030504040204" pitchFamily="34" charset="0"/>
              </a:rPr>
              <a:t>Dicembre</a:t>
            </a:r>
            <a:r>
              <a:rPr lang="en-GB" b="1" dirty="0">
                <a:solidFill>
                  <a:schemeClr val="bg1"/>
                </a:solidFill>
                <a:latin typeface="Tahoma" panose="020B0604030504040204" pitchFamily="34" charset="0"/>
                <a:ea typeface="Tahoma" panose="020B0604030504040204" pitchFamily="34" charset="0"/>
                <a:cs typeface="Tahoma" panose="020B0604030504040204" pitchFamily="34" charset="0"/>
              </a:rPr>
              <a:t> 2020</a:t>
            </a:r>
            <a:endParaRPr kumimoji="0" lang="en-GB" b="1" i="0" u="none" strike="noStrike" kern="1200" cap="none" spc="0" normalizeH="0" baseline="0" noProof="0" dirty="0">
              <a:ln>
                <a:noFill/>
              </a:ln>
              <a:solidFill>
                <a:schemeClr val="bg1"/>
              </a:solidFill>
              <a:uLnTx/>
              <a:uFillTx/>
              <a:latin typeface="Tahoma" panose="020B0604030504040204" pitchFamily="34" charset="0"/>
              <a:ea typeface="Tahoma" panose="020B0604030504040204" pitchFamily="34" charset="0"/>
              <a:cs typeface="Tahoma" panose="020B0604030504040204" pitchFamily="34" charset="0"/>
            </a:endParaRPr>
          </a:p>
          <a:p>
            <a:pPr lvl="0">
              <a:defRPr/>
            </a:pPr>
            <a:endParaRPr kumimoji="0" lang="en-GB" b="1" i="0" u="none" strike="noStrike" kern="1200" cap="none" spc="0" normalizeH="0" baseline="0" noProof="0" dirty="0">
              <a:ln>
                <a:noFill/>
              </a:ln>
              <a:solidFill>
                <a:schemeClr val="bg1"/>
              </a:solidFill>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7374746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Pladsholder til tekst 3"/>
          <p:cNvSpPr txBox="1">
            <a:spLocks/>
          </p:cNvSpPr>
          <p:nvPr/>
        </p:nvSpPr>
        <p:spPr>
          <a:xfrm>
            <a:off x="1219199" y="1943119"/>
            <a:ext cx="9767029" cy="776704"/>
          </a:xfrm>
          <a:prstGeom prst="rect">
            <a:avLst/>
          </a:prstGeom>
        </p:spPr>
        <p:txBody>
          <a:bodyPr vert="horz" lIns="0" tIns="0" rIns="0" bIns="0" rtlCol="0" anchor="t">
            <a:noAutofit/>
          </a:bodyPr>
          <a:lstStyle>
            <a:defPPr>
              <a:defRPr lang="en-US"/>
            </a:defPPr>
            <a:lvl1pPr lvl="0">
              <a:lnSpc>
                <a:spcPct val="100000"/>
              </a:lnSpc>
              <a:spcBef>
                <a:spcPts val="600"/>
              </a:spcBef>
              <a:buNone/>
              <a:defRPr b="0" i="1">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defRPr>
            </a:lvl1pPr>
          </a:lstStyle>
          <a:p>
            <a:pPr marL="285750" indent="-285750">
              <a:buFont typeface="Arial" panose="020B0604020202020204" pitchFamily="34" charset="0"/>
              <a:buChar char="•"/>
            </a:pPr>
            <a:r>
              <a:rPr lang="da-DK" altLang="en-US" sz="2500" i="0" dirty="0" err="1"/>
              <a:t>Plenaria</a:t>
            </a:r>
            <a:r>
              <a:rPr lang="da-DK" altLang="en-US" sz="2500" i="0" dirty="0"/>
              <a:t> dal </a:t>
            </a:r>
            <a:r>
              <a:rPr lang="da-DK" altLang="en-US" sz="2500" i="0" dirty="0" err="1"/>
              <a:t>vivo</a:t>
            </a:r>
            <a:r>
              <a:rPr lang="da-DK" altLang="en-US" sz="2500" i="0" dirty="0"/>
              <a:t> </a:t>
            </a:r>
            <a:r>
              <a:rPr lang="da-DK" altLang="en-US" sz="2500" i="0" dirty="0" err="1"/>
              <a:t>tramite</a:t>
            </a:r>
            <a:r>
              <a:rPr lang="da-DK" altLang="en-US" sz="2500" i="0" dirty="0"/>
              <a:t> </a:t>
            </a:r>
            <a:r>
              <a:rPr lang="da-DK" altLang="en-US" sz="2500" i="0" dirty="0" err="1"/>
              <a:t>sito</a:t>
            </a:r>
            <a:r>
              <a:rPr lang="da-DK" altLang="en-US" sz="2500" i="0" dirty="0"/>
              <a:t> </a:t>
            </a:r>
            <a:r>
              <a:rPr lang="da-DK" altLang="en-US" sz="2500" i="0" dirty="0" err="1"/>
              <a:t>dedicato</a:t>
            </a:r>
            <a:endParaRPr lang="da-DK" altLang="en-US" sz="2500" i="0" dirty="0"/>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t="4240" b="4240"/>
          <a:stretch/>
        </p:blipFill>
        <p:spPr>
          <a:xfrm>
            <a:off x="64168" y="2646947"/>
            <a:ext cx="12095747" cy="4203032"/>
          </a:xfrm>
          <a:prstGeom prst="rect">
            <a:avLst/>
          </a:prstGeom>
        </p:spPr>
      </p:pic>
      <p:pic>
        <p:nvPicPr>
          <p:cNvPr id="10" name="Picture 9">
            <a:extLst>
              <a:ext uri="{FF2B5EF4-FFF2-40B4-BE49-F238E27FC236}">
                <a16:creationId xmlns:a16="http://schemas.microsoft.com/office/drawing/2014/main" id="{B439198B-305F-4FD9-9335-F8210BFB4C0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42537" y="-8738"/>
            <a:ext cx="1433421" cy="1137788"/>
          </a:xfrm>
          <a:prstGeom prst="rect">
            <a:avLst/>
          </a:prstGeom>
        </p:spPr>
      </p:pic>
      <p:sp>
        <p:nvSpPr>
          <p:cNvPr id="7" name="Rectangle 3">
            <a:extLst>
              <a:ext uri="{FF2B5EF4-FFF2-40B4-BE49-F238E27FC236}">
                <a16:creationId xmlns:a16="http://schemas.microsoft.com/office/drawing/2014/main" id="{0D6610D1-370D-2D4E-A1AA-FC2C5FDDE585}"/>
              </a:ext>
            </a:extLst>
          </p:cNvPr>
          <p:cNvSpPr/>
          <p:nvPr/>
        </p:nvSpPr>
        <p:spPr>
          <a:xfrm>
            <a:off x="974217" y="753138"/>
            <a:ext cx="10047569" cy="523220"/>
          </a:xfrm>
          <a:prstGeom prst="rect">
            <a:avLst/>
          </a:prstGeom>
        </p:spPr>
        <p:txBody>
          <a:bodyPr vert="horz" wrap="square" lIns="0" tIns="0" rIns="0" bIns="0" rtlCol="0" anchor="t">
            <a:noAutofit/>
          </a:bodyPr>
          <a:lstStyle/>
          <a:p>
            <a:pPr lvl="0">
              <a:defRPr/>
            </a:pPr>
            <a:r>
              <a:rPr lang="it-IT" sz="34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2. Seguire le attività del PE a distanza </a:t>
            </a:r>
          </a:p>
        </p:txBody>
      </p:sp>
    </p:spTree>
    <p:extLst>
      <p:ext uri="{BB962C8B-B14F-4D97-AF65-F5344CB8AC3E}">
        <p14:creationId xmlns:p14="http://schemas.microsoft.com/office/powerpoint/2010/main" val="6338982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Content Placeholder 10"/>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l="16490" t="6969" r="20837" b="2682"/>
          <a:stretch>
            <a:fillRect/>
          </a:stretch>
        </p:blipFill>
        <p:spPr>
          <a:xfrm>
            <a:off x="6305634" y="1077686"/>
            <a:ext cx="4883066" cy="3784279"/>
          </a:xfrm>
        </p:spPr>
      </p:pic>
      <p:pic>
        <p:nvPicPr>
          <p:cNvPr id="55301" name="Content Placeholder 4"/>
          <p:cNvPicPr>
            <a:picLocks noChangeAspect="1" noChangeArrowheads="1"/>
          </p:cNvPicPr>
          <p:nvPr/>
        </p:nvPicPr>
        <p:blipFill>
          <a:blip r:embed="rId3" cstate="print">
            <a:extLst>
              <a:ext uri="{28A0092B-C50C-407E-A947-70E740481C1C}">
                <a14:useLocalDpi xmlns:a14="http://schemas.microsoft.com/office/drawing/2010/main" val="0"/>
              </a:ext>
            </a:extLst>
          </a:blip>
          <a:srcRect l="15927" t="8199" r="27206" b="23132"/>
          <a:stretch>
            <a:fillRect/>
          </a:stretch>
        </p:blipFill>
        <p:spPr bwMode="auto">
          <a:xfrm>
            <a:off x="7981951" y="3983547"/>
            <a:ext cx="4210049"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7979834" y="4728708"/>
            <a:ext cx="1807633" cy="1530349"/>
          </a:xfrm>
          <a:prstGeom prst="rect">
            <a:avLst/>
          </a:prstGeom>
          <a:noFill/>
          <a:ln w="2857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anchor="ctr"/>
          <a:lstStyle/>
          <a:p>
            <a:pPr algn="ctr">
              <a:defRPr/>
            </a:pPr>
            <a:endParaRPr lang="en-GB" sz="2400"/>
          </a:p>
        </p:txBody>
      </p:sp>
      <p:sp>
        <p:nvSpPr>
          <p:cNvPr id="8" name="Pladsholder til tekst 3"/>
          <p:cNvSpPr txBox="1">
            <a:spLocks/>
          </p:cNvSpPr>
          <p:nvPr/>
        </p:nvSpPr>
        <p:spPr>
          <a:xfrm>
            <a:off x="1219200" y="1992106"/>
            <a:ext cx="3956958" cy="776704"/>
          </a:xfrm>
          <a:prstGeom prst="rect">
            <a:avLst/>
          </a:prstGeom>
        </p:spPr>
        <p:txBody>
          <a:bodyPr vert="horz" lIns="0" tIns="0" rIns="0" bIns="0" rtlCol="0" anchor="t">
            <a:noAutofit/>
          </a:bodyPr>
          <a:lstStyle>
            <a:defPPr>
              <a:defRPr lang="en-US"/>
            </a:defPPr>
            <a:lvl1pPr lvl="0">
              <a:lnSpc>
                <a:spcPct val="100000"/>
              </a:lnSpc>
              <a:spcBef>
                <a:spcPts val="600"/>
              </a:spcBef>
              <a:buNone/>
              <a:defRPr b="0" i="1">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defRPr>
            </a:lvl1pPr>
          </a:lstStyle>
          <a:p>
            <a:endParaRPr lang="it-IT" altLang="en-US" sz="2500" i="0" dirty="0"/>
          </a:p>
          <a:p>
            <a:r>
              <a:rPr lang="it-IT" altLang="en-US" sz="2500" i="0" dirty="0"/>
              <a:t>Sito plenaria: video scaricabili, informazioni sui singoli relatori e argomenti, link verso profilo MEP.</a:t>
            </a:r>
          </a:p>
          <a:p>
            <a:pPr marL="285750" indent="-285750">
              <a:buFont typeface="Arial" panose="020B0604020202020204" pitchFamily="34" charset="0"/>
              <a:buChar char="•"/>
            </a:pPr>
            <a:endParaRPr lang="it-IT" altLang="en-US" sz="2500" i="0" dirty="0"/>
          </a:p>
        </p:txBody>
      </p:sp>
      <p:pic>
        <p:nvPicPr>
          <p:cNvPr id="10" name="Picture 9">
            <a:extLst>
              <a:ext uri="{FF2B5EF4-FFF2-40B4-BE49-F238E27FC236}">
                <a16:creationId xmlns:a16="http://schemas.microsoft.com/office/drawing/2014/main" id="{B439198B-305F-4FD9-9335-F8210BFB4C0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742537" y="-8738"/>
            <a:ext cx="1433421" cy="1137788"/>
          </a:xfrm>
          <a:prstGeom prst="rect">
            <a:avLst/>
          </a:prstGeom>
        </p:spPr>
      </p:pic>
      <p:sp>
        <p:nvSpPr>
          <p:cNvPr id="9" name="Rectangle 3">
            <a:extLst>
              <a:ext uri="{FF2B5EF4-FFF2-40B4-BE49-F238E27FC236}">
                <a16:creationId xmlns:a16="http://schemas.microsoft.com/office/drawing/2014/main" id="{5A0F6577-BD91-934B-8DD0-9E852757DB32}"/>
              </a:ext>
            </a:extLst>
          </p:cNvPr>
          <p:cNvSpPr/>
          <p:nvPr/>
        </p:nvSpPr>
        <p:spPr>
          <a:xfrm>
            <a:off x="974217" y="474169"/>
            <a:ext cx="10047569" cy="523220"/>
          </a:xfrm>
          <a:prstGeom prst="rect">
            <a:avLst/>
          </a:prstGeom>
        </p:spPr>
        <p:txBody>
          <a:bodyPr vert="horz" wrap="square" lIns="0" tIns="0" rIns="0" bIns="0" rtlCol="0" anchor="t">
            <a:noAutofit/>
          </a:bodyPr>
          <a:lstStyle/>
          <a:p>
            <a:pPr lvl="0">
              <a:defRPr/>
            </a:pPr>
            <a:r>
              <a:rPr lang="it-IT" sz="34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2. Seguire le attività del PE a distanza </a:t>
            </a:r>
          </a:p>
        </p:txBody>
      </p:sp>
    </p:spTree>
    <p:extLst>
      <p:ext uri="{BB962C8B-B14F-4D97-AF65-F5344CB8AC3E}">
        <p14:creationId xmlns:p14="http://schemas.microsoft.com/office/powerpoint/2010/main" val="4107614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92572" y="406085"/>
            <a:ext cx="9849965" cy="523220"/>
          </a:xfrm>
          <a:prstGeom prst="rect">
            <a:avLst/>
          </a:prstGeom>
        </p:spPr>
        <p:txBody>
          <a:bodyPr vert="horz" wrap="square" lIns="0" tIns="0" rIns="0" bIns="0" rtlCol="0" anchor="t">
            <a:noAutofit/>
          </a:bodyPr>
          <a:lstStyle/>
          <a:p>
            <a:pPr lvl="0">
              <a:defRPr/>
            </a:pPr>
            <a:r>
              <a:rPr lang="it-IT" sz="32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2. Comunicare le attività del PE a distanza </a:t>
            </a:r>
          </a:p>
        </p:txBody>
      </p:sp>
      <p:pic>
        <p:nvPicPr>
          <p:cNvPr id="5" name="Picture 4">
            <a:extLst>
              <a:ext uri="{FF2B5EF4-FFF2-40B4-BE49-F238E27FC236}">
                <a16:creationId xmlns:a16="http://schemas.microsoft.com/office/drawing/2014/main" id="{B439198B-305F-4FD9-9335-F8210BFB4C0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42537" y="-8738"/>
            <a:ext cx="1433421" cy="1137788"/>
          </a:xfrm>
          <a:prstGeom prst="rect">
            <a:avLst/>
          </a:prstGeom>
        </p:spPr>
      </p:pic>
      <p:sp>
        <p:nvSpPr>
          <p:cNvPr id="10" name="TextBox 9"/>
          <p:cNvSpPr txBox="1"/>
          <p:nvPr/>
        </p:nvSpPr>
        <p:spPr>
          <a:xfrm>
            <a:off x="892572" y="1047929"/>
            <a:ext cx="11182379" cy="2708434"/>
          </a:xfrm>
          <a:prstGeom prst="rect">
            <a:avLst/>
          </a:prstGeom>
          <a:noFill/>
        </p:spPr>
        <p:txBody>
          <a:bodyPr wrap="square" rtlCol="0">
            <a:spAutoFit/>
          </a:bodyPr>
          <a:lstStyle/>
          <a:p>
            <a:r>
              <a:rPr lang="it-IT" altLang="en-US" sz="20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Le attività dell’UE in un click - Materiali di comunicazione disponibili in 24 lingue copyright free:</a:t>
            </a:r>
          </a:p>
          <a:p>
            <a:pPr marL="285750" indent="-285750">
              <a:buFont typeface="Arial" panose="020B0604020202020204" pitchFamily="34" charset="0"/>
              <a:buChar char="•"/>
            </a:pPr>
            <a:endParaRPr lang="it-IT" altLang="en-US" sz="20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endParaRPr>
          </a:p>
          <a:p>
            <a:pPr marL="285750" indent="-285750">
              <a:buFont typeface="Arial" panose="020B0604020202020204" pitchFamily="34" charset="0"/>
              <a:buChar char="•"/>
            </a:pPr>
            <a:r>
              <a:rPr lang="it-IT" altLang="en-US"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Video (Europarl)</a:t>
            </a:r>
          </a:p>
          <a:p>
            <a:pPr marL="285750" indent="-285750">
              <a:buFont typeface="Arial" panose="020B0604020202020204" pitchFamily="34" charset="0"/>
              <a:buChar char="•"/>
            </a:pPr>
            <a:r>
              <a:rPr lang="it-IT" altLang="en-US"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Foto</a:t>
            </a:r>
          </a:p>
          <a:p>
            <a:pPr marL="285750" indent="-285750">
              <a:buFont typeface="Arial" panose="020B0604020202020204" pitchFamily="34" charset="0"/>
              <a:buChar char="•"/>
            </a:pPr>
            <a:r>
              <a:rPr lang="it-IT" altLang="en-US" dirty="0" err="1">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Infografiche</a:t>
            </a:r>
            <a:endParaRPr lang="it-IT" altLang="en-US"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endParaRPr>
          </a:p>
          <a:p>
            <a:pPr marL="285750" indent="-285750">
              <a:buFont typeface="Arial" panose="020B0604020202020204" pitchFamily="34" charset="0"/>
              <a:buChar char="•"/>
            </a:pPr>
            <a:r>
              <a:rPr lang="it-IT" altLang="en-US"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Articoli - schede EPRS</a:t>
            </a:r>
          </a:p>
          <a:p>
            <a:pPr marL="285750" indent="-285750">
              <a:buFont typeface="Arial" panose="020B0604020202020204" pitchFamily="34" charset="0"/>
              <a:buChar char="•"/>
            </a:pPr>
            <a:r>
              <a:rPr lang="it-IT" altLang="en-US"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Servizi AV per </a:t>
            </a:r>
            <a:r>
              <a:rPr lang="it-IT" altLang="en-US" dirty="0" err="1">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MEPs</a:t>
            </a:r>
            <a:r>
              <a:rPr lang="it-IT" altLang="en-US"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 e media </a:t>
            </a:r>
          </a:p>
          <a:p>
            <a:endParaRPr lang="it-IT" sz="2000" dirty="0">
              <a:latin typeface="Tahoma" panose="020B0604030504040204" pitchFamily="34" charset="0"/>
              <a:ea typeface="Tahoma" panose="020B0604030504040204" pitchFamily="34" charset="0"/>
              <a:cs typeface="Tahoma" panose="020B0604030504040204" pitchFamily="34" charset="0"/>
            </a:endParaRPr>
          </a:p>
        </p:txBody>
      </p:sp>
      <p:pic>
        <p:nvPicPr>
          <p:cNvPr id="7" name="Immagine 6">
            <a:extLst>
              <a:ext uri="{FF2B5EF4-FFF2-40B4-BE49-F238E27FC236}">
                <a16:creationId xmlns:a16="http://schemas.microsoft.com/office/drawing/2014/main" id="{6F36CD8C-A855-214A-933D-1FEF0903FD4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68812" y="1476336"/>
            <a:ext cx="4918551" cy="2475349"/>
          </a:xfrm>
          <a:prstGeom prst="rect">
            <a:avLst/>
          </a:prstGeom>
          <a:ln w="28575">
            <a:solidFill>
              <a:schemeClr val="accent1"/>
            </a:solidFill>
          </a:ln>
        </p:spPr>
      </p:pic>
      <p:pic>
        <p:nvPicPr>
          <p:cNvPr id="3" name="Immagine 2">
            <a:extLst>
              <a:ext uri="{FF2B5EF4-FFF2-40B4-BE49-F238E27FC236}">
                <a16:creationId xmlns:a16="http://schemas.microsoft.com/office/drawing/2014/main" id="{DBD761F2-D8AD-4E4D-A9EF-25C20327AEF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305693">
            <a:off x="3346177" y="4171407"/>
            <a:ext cx="5198206" cy="2391838"/>
          </a:xfrm>
          <a:prstGeom prst="rect">
            <a:avLst/>
          </a:prstGeom>
          <a:ln w="38100">
            <a:solidFill>
              <a:schemeClr val="accent1"/>
            </a:solidFill>
            <a:prstDash val="solid"/>
          </a:ln>
        </p:spPr>
      </p:pic>
      <p:pic>
        <p:nvPicPr>
          <p:cNvPr id="11" name="Immagine 10">
            <a:extLst>
              <a:ext uri="{FF2B5EF4-FFF2-40B4-BE49-F238E27FC236}">
                <a16:creationId xmlns:a16="http://schemas.microsoft.com/office/drawing/2014/main" id="{A59F3E0D-6F6F-F24B-ADDD-6FD436F5049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1188441">
            <a:off x="8569654" y="3854271"/>
            <a:ext cx="3218982" cy="2739559"/>
          </a:xfrm>
          <a:prstGeom prst="rect">
            <a:avLst/>
          </a:prstGeom>
          <a:ln w="38100">
            <a:solidFill>
              <a:schemeClr val="accent1"/>
            </a:solidFill>
          </a:ln>
        </p:spPr>
      </p:pic>
      <p:pic>
        <p:nvPicPr>
          <p:cNvPr id="6" name="Immagine 5">
            <a:extLst>
              <a:ext uri="{FF2B5EF4-FFF2-40B4-BE49-F238E27FC236}">
                <a16:creationId xmlns:a16="http://schemas.microsoft.com/office/drawing/2014/main" id="{D85E244B-5B3C-2849-9727-ECBA1BED451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1194335">
            <a:off x="836160" y="3860893"/>
            <a:ext cx="2383815" cy="2799497"/>
          </a:xfrm>
          <a:prstGeom prst="rect">
            <a:avLst/>
          </a:prstGeom>
          <a:ln w="38100">
            <a:solidFill>
              <a:schemeClr val="accent1"/>
            </a:solidFill>
          </a:ln>
        </p:spPr>
      </p:pic>
    </p:spTree>
    <p:extLst>
      <p:ext uri="{BB962C8B-B14F-4D97-AF65-F5344CB8AC3E}">
        <p14:creationId xmlns:p14="http://schemas.microsoft.com/office/powerpoint/2010/main" val="19192075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94714" y="3004458"/>
            <a:ext cx="4180114" cy="2508068"/>
          </a:xfrm>
          <a:prstGeom prst="rect">
            <a:avLst/>
          </a:prstGeom>
        </p:spPr>
      </p:pic>
      <p:sp>
        <p:nvSpPr>
          <p:cNvPr id="11" name="TextBox 10"/>
          <p:cNvSpPr txBox="1"/>
          <p:nvPr/>
        </p:nvSpPr>
        <p:spPr>
          <a:xfrm>
            <a:off x="6694714" y="5714840"/>
            <a:ext cx="4735286" cy="646331"/>
          </a:xfrm>
          <a:prstGeom prst="rect">
            <a:avLst/>
          </a:prstGeom>
          <a:noFill/>
        </p:spPr>
        <p:txBody>
          <a:bodyPr wrap="square" rtlCol="0">
            <a:spAutoFit/>
          </a:bodyPr>
          <a:lstStyle/>
          <a:p>
            <a:pPr>
              <a:spcBef>
                <a:spcPts val="600"/>
              </a:spcBef>
            </a:pPr>
            <a:r>
              <a:rPr lang="it-IT"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Corso Magenta, 59</a:t>
            </a:r>
            <a:br>
              <a:rPr lang="it-IT"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br>
            <a:r>
              <a:rPr lang="it-IT"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20123 Milano</a:t>
            </a:r>
            <a:endParaRPr lang="en-GB"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endParaRPr>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3257" y="3004458"/>
            <a:ext cx="4180113" cy="2508068"/>
          </a:xfrm>
          <a:prstGeom prst="rect">
            <a:avLst/>
          </a:prstGeom>
        </p:spPr>
      </p:pic>
      <p:sp>
        <p:nvSpPr>
          <p:cNvPr id="18" name="TextBox 17"/>
          <p:cNvSpPr txBox="1"/>
          <p:nvPr/>
        </p:nvSpPr>
        <p:spPr>
          <a:xfrm>
            <a:off x="1023257" y="5714840"/>
            <a:ext cx="4735286" cy="723275"/>
          </a:xfrm>
          <a:prstGeom prst="rect">
            <a:avLst/>
          </a:prstGeom>
          <a:noFill/>
        </p:spPr>
        <p:txBody>
          <a:bodyPr wrap="square" rtlCol="0">
            <a:spAutoFit/>
          </a:bodyPr>
          <a:lstStyle/>
          <a:p>
            <a:pPr>
              <a:spcBef>
                <a:spcPts val="600"/>
              </a:spcBef>
            </a:pPr>
            <a:r>
              <a:rPr lang="it-IT"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Via IV Novembre, 149</a:t>
            </a:r>
          </a:p>
          <a:p>
            <a:pPr>
              <a:spcBef>
                <a:spcPts val="600"/>
              </a:spcBef>
            </a:pPr>
            <a:r>
              <a:rPr lang="it-IT"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00187 Roma</a:t>
            </a:r>
            <a:endParaRPr lang="en-GB"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19" name="Rectangle 18"/>
          <p:cNvSpPr/>
          <p:nvPr/>
        </p:nvSpPr>
        <p:spPr>
          <a:xfrm>
            <a:off x="1023257" y="867440"/>
            <a:ext cx="9126801" cy="523220"/>
          </a:xfrm>
          <a:prstGeom prst="rect">
            <a:avLst/>
          </a:prstGeom>
        </p:spPr>
        <p:txBody>
          <a:bodyPr vert="horz" wrap="square" lIns="0" tIns="0" rIns="0" bIns="0" rtlCol="0" anchor="t">
            <a:noAutofit/>
          </a:bodyPr>
          <a:lstStyle/>
          <a:p>
            <a:pPr>
              <a:spcBef>
                <a:spcPts val="600"/>
              </a:spcBef>
            </a:pPr>
            <a:r>
              <a:rPr lang="it-IT" sz="35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2. Partecipare: la presenza del PE negli stati membri</a:t>
            </a:r>
          </a:p>
        </p:txBody>
      </p:sp>
      <p:pic>
        <p:nvPicPr>
          <p:cNvPr id="20" name="Picture 19">
            <a:extLst>
              <a:ext uri="{FF2B5EF4-FFF2-40B4-BE49-F238E27FC236}">
                <a16:creationId xmlns:a16="http://schemas.microsoft.com/office/drawing/2014/main" id="{B439198B-305F-4FD9-9335-F8210BFB4C08}"/>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742537" y="-8738"/>
            <a:ext cx="1433421" cy="1137788"/>
          </a:xfrm>
          <a:prstGeom prst="rect">
            <a:avLst/>
          </a:prstGeom>
        </p:spPr>
      </p:pic>
    </p:spTree>
    <p:extLst>
      <p:ext uri="{BB962C8B-B14F-4D97-AF65-F5344CB8AC3E}">
        <p14:creationId xmlns:p14="http://schemas.microsoft.com/office/powerpoint/2010/main" val="28327104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2">
            <a:extLst>
              <a:ext uri="{FF2B5EF4-FFF2-40B4-BE49-F238E27FC236}">
                <a16:creationId xmlns:a16="http://schemas.microsoft.com/office/drawing/2014/main" id="{D9977715-B9B2-4E67-AF45-3C05410A696E}"/>
              </a:ext>
            </a:extLst>
          </p:cNvPr>
          <p:cNvSpPr txBox="1">
            <a:spLocks/>
          </p:cNvSpPr>
          <p:nvPr/>
        </p:nvSpPr>
        <p:spPr>
          <a:xfrm>
            <a:off x="6677891" y="5052899"/>
            <a:ext cx="6259712" cy="977374"/>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3000" b="0" kern="1200">
                <a:solidFill>
                  <a:schemeClr val="tx1"/>
                </a:solidFill>
                <a:latin typeface="+mj-lt"/>
                <a:ea typeface="+mj-ea"/>
                <a:cs typeface="+mj-cs"/>
              </a:defRPr>
            </a:lvl1pPr>
          </a:lstStyle>
          <a:p>
            <a:pPr lvl="0">
              <a:defRPr/>
            </a:pPr>
            <a:r>
              <a:rPr kumimoji="0" lang="en-GB" sz="4000" b="1" i="0" u="none" strike="noStrike" kern="1200" cap="none" spc="0" normalizeH="0" baseline="0" noProof="0" dirty="0">
                <a:ln>
                  <a:noFill/>
                </a:ln>
                <a:solidFill>
                  <a:schemeClr val="bg1"/>
                </a:solidFill>
                <a:effectLst/>
                <a:uLnTx/>
                <a:uFillTx/>
                <a:latin typeface="Arial"/>
              </a:rPr>
              <a:t>- The</a:t>
            </a:r>
            <a:r>
              <a:rPr kumimoji="0" lang="en-GB" sz="4000" b="1" i="0" u="none" strike="noStrike" kern="1200" cap="none" spc="0" normalizeH="0" noProof="0" dirty="0">
                <a:ln>
                  <a:noFill/>
                </a:ln>
                <a:solidFill>
                  <a:schemeClr val="bg1"/>
                </a:solidFill>
                <a:effectLst/>
                <a:uLnTx/>
                <a:uFillTx/>
                <a:latin typeface="Arial"/>
              </a:rPr>
              <a:t> Brussels binder</a:t>
            </a:r>
          </a:p>
          <a:p>
            <a:pPr lvl="0">
              <a:defRPr/>
            </a:pPr>
            <a:r>
              <a:rPr lang="en-GB" sz="4000" b="1" baseline="0" dirty="0">
                <a:solidFill>
                  <a:schemeClr val="bg1"/>
                </a:solidFill>
                <a:latin typeface="Arial"/>
              </a:rPr>
              <a:t>- </a:t>
            </a:r>
            <a:r>
              <a:rPr lang="en-GB" sz="4000" b="1" baseline="0" dirty="0" err="1">
                <a:solidFill>
                  <a:schemeClr val="bg1"/>
                </a:solidFill>
                <a:latin typeface="Arial"/>
              </a:rPr>
              <a:t>Expertes</a:t>
            </a:r>
            <a:r>
              <a:rPr lang="en-GB" sz="4000" b="1" dirty="0">
                <a:solidFill>
                  <a:schemeClr val="bg1"/>
                </a:solidFill>
                <a:latin typeface="Arial"/>
              </a:rPr>
              <a:t> France</a:t>
            </a:r>
            <a:endParaRPr kumimoji="0" lang="en-GB" sz="4000" b="1" i="0" u="none" strike="noStrike" kern="1200" cap="none" spc="0" normalizeH="0" baseline="0" noProof="0" dirty="0">
              <a:ln>
                <a:noFill/>
              </a:ln>
              <a:solidFill>
                <a:schemeClr val="bg1"/>
              </a:solidFill>
              <a:effectLst/>
              <a:uLnTx/>
              <a:uFillTx/>
              <a:latin typeface="Arial"/>
            </a:endParaRPr>
          </a:p>
        </p:txBody>
      </p:sp>
      <p:pic>
        <p:nvPicPr>
          <p:cNvPr id="15" name="Picture 14">
            <a:extLst>
              <a:ext uri="{FF2B5EF4-FFF2-40B4-BE49-F238E27FC236}">
                <a16:creationId xmlns:a16="http://schemas.microsoft.com/office/drawing/2014/main" id="{B439198B-305F-4FD9-9335-F8210BFB4C0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42537" y="-8738"/>
            <a:ext cx="1433421" cy="1137788"/>
          </a:xfrm>
          <a:prstGeom prst="rect">
            <a:avLst/>
          </a:prstGeom>
        </p:spPr>
      </p:pic>
      <p:sp>
        <p:nvSpPr>
          <p:cNvPr id="12" name="Rectangle 11"/>
          <p:cNvSpPr/>
          <p:nvPr/>
        </p:nvSpPr>
        <p:spPr>
          <a:xfrm>
            <a:off x="661481" y="602311"/>
            <a:ext cx="11674897" cy="523220"/>
          </a:xfrm>
          <a:prstGeom prst="rect">
            <a:avLst/>
          </a:prstGeom>
        </p:spPr>
        <p:txBody>
          <a:bodyPr vert="horz" wrap="square" lIns="0" tIns="0" rIns="0" bIns="0" rtlCol="0" anchor="t">
            <a:noAutofit/>
          </a:bodyPr>
          <a:lstStyle/>
          <a:p>
            <a:pPr>
              <a:spcBef>
                <a:spcPts val="600"/>
              </a:spcBef>
            </a:pPr>
            <a:r>
              <a:rPr lang="it-IT" sz="35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2. Partecipare: insieme-per.eu (together.eu)</a:t>
            </a:r>
            <a:endParaRPr lang="en-GB" sz="35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endParaRPr>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t="8061" b="8061"/>
          <a:stretch/>
        </p:blipFill>
        <p:spPr>
          <a:xfrm>
            <a:off x="16330" y="1649186"/>
            <a:ext cx="12164784" cy="5208814"/>
          </a:xfrm>
          <a:prstGeom prst="rect">
            <a:avLst/>
          </a:prstGeom>
        </p:spPr>
      </p:pic>
    </p:spTree>
    <p:extLst>
      <p:ext uri="{BB962C8B-B14F-4D97-AF65-F5344CB8AC3E}">
        <p14:creationId xmlns:p14="http://schemas.microsoft.com/office/powerpoint/2010/main" val="15293159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a:extLst>
              <a:ext uri="{FF2B5EF4-FFF2-40B4-BE49-F238E27FC236}">
                <a16:creationId xmlns:a16="http://schemas.microsoft.com/office/drawing/2014/main" id="{D9977715-B9B2-4E67-AF45-3C05410A696E}"/>
              </a:ext>
            </a:extLst>
          </p:cNvPr>
          <p:cNvSpPr txBox="1">
            <a:spLocks/>
          </p:cNvSpPr>
          <p:nvPr/>
        </p:nvSpPr>
        <p:spPr>
          <a:xfrm>
            <a:off x="3349182" y="1604572"/>
            <a:ext cx="2855421" cy="1225193"/>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3000" b="0" kern="1200">
                <a:solidFill>
                  <a:schemeClr val="tx1"/>
                </a:solidFill>
                <a:latin typeface="+mj-lt"/>
                <a:ea typeface="+mj-ea"/>
                <a:cs typeface="+mj-cs"/>
              </a:defRPr>
            </a:lvl1pPr>
          </a:lstStyle>
          <a:p>
            <a:pPr lvl="0">
              <a:defRPr/>
            </a:pPr>
            <a:r>
              <a:rPr kumimoji="0" lang="en-GB" sz="6600" b="1" i="0" u="none" strike="noStrike" kern="1200" cap="none" spc="0" normalizeH="0" baseline="0" noProof="0" dirty="0">
                <a:ln>
                  <a:noFill/>
                </a:ln>
                <a:solidFill>
                  <a:schemeClr val="bg1"/>
                </a:solidFill>
                <a:effectLst/>
                <a:uLnTx/>
                <a:uFillTx/>
                <a:latin typeface="Arial"/>
              </a:rPr>
              <a:t>5</a:t>
            </a:r>
            <a:r>
              <a:rPr kumimoji="0" lang="en-GB" sz="6600" b="1" i="0" u="none" strike="noStrike" kern="1200" cap="none" spc="0" normalizeH="0" noProof="0" dirty="0">
                <a:ln>
                  <a:noFill/>
                </a:ln>
                <a:solidFill>
                  <a:schemeClr val="bg1"/>
                </a:solidFill>
                <a:effectLst/>
                <a:uLnTx/>
                <a:uFillTx/>
                <a:latin typeface="Arial"/>
              </a:rPr>
              <a:t> tabs</a:t>
            </a:r>
            <a:endParaRPr kumimoji="0" lang="en-GB" sz="6600" b="1" i="0" u="none" strike="noStrike" kern="1200" cap="none" spc="0" normalizeH="0" baseline="0" noProof="0" dirty="0">
              <a:ln>
                <a:noFill/>
              </a:ln>
              <a:solidFill>
                <a:schemeClr val="bg1"/>
              </a:solidFill>
              <a:effectLst/>
              <a:uLnTx/>
              <a:uFillTx/>
              <a:latin typeface="Arial"/>
            </a:endParaRPr>
          </a:p>
        </p:txBody>
      </p:sp>
      <p:sp>
        <p:nvSpPr>
          <p:cNvPr id="11" name="Title 2">
            <a:extLst>
              <a:ext uri="{FF2B5EF4-FFF2-40B4-BE49-F238E27FC236}">
                <a16:creationId xmlns:a16="http://schemas.microsoft.com/office/drawing/2014/main" id="{D9977715-B9B2-4E67-AF45-3C05410A696E}"/>
              </a:ext>
            </a:extLst>
          </p:cNvPr>
          <p:cNvSpPr txBox="1">
            <a:spLocks/>
          </p:cNvSpPr>
          <p:nvPr/>
        </p:nvSpPr>
        <p:spPr>
          <a:xfrm>
            <a:off x="6677891" y="5052899"/>
            <a:ext cx="6259712" cy="977374"/>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3000" b="0" kern="1200">
                <a:solidFill>
                  <a:schemeClr val="tx1"/>
                </a:solidFill>
                <a:latin typeface="+mj-lt"/>
                <a:ea typeface="+mj-ea"/>
                <a:cs typeface="+mj-cs"/>
              </a:defRPr>
            </a:lvl1pPr>
          </a:lstStyle>
          <a:p>
            <a:pPr lvl="0">
              <a:defRPr/>
            </a:pPr>
            <a:r>
              <a:rPr kumimoji="0" lang="en-GB" sz="4000" b="1" i="0" u="none" strike="noStrike" kern="1200" cap="none" spc="0" normalizeH="0" baseline="0" noProof="0" dirty="0">
                <a:ln>
                  <a:noFill/>
                </a:ln>
                <a:solidFill>
                  <a:schemeClr val="bg1"/>
                </a:solidFill>
                <a:effectLst/>
                <a:uLnTx/>
                <a:uFillTx/>
                <a:latin typeface="Arial"/>
              </a:rPr>
              <a:t>- The</a:t>
            </a:r>
            <a:r>
              <a:rPr kumimoji="0" lang="en-GB" sz="4000" b="1" i="0" u="none" strike="noStrike" kern="1200" cap="none" spc="0" normalizeH="0" noProof="0" dirty="0">
                <a:ln>
                  <a:noFill/>
                </a:ln>
                <a:solidFill>
                  <a:schemeClr val="bg1"/>
                </a:solidFill>
                <a:effectLst/>
                <a:uLnTx/>
                <a:uFillTx/>
                <a:latin typeface="Arial"/>
              </a:rPr>
              <a:t> Brussels binder</a:t>
            </a:r>
          </a:p>
          <a:p>
            <a:pPr lvl="0">
              <a:defRPr/>
            </a:pPr>
            <a:r>
              <a:rPr lang="en-GB" sz="4000" b="1" baseline="0" dirty="0">
                <a:solidFill>
                  <a:schemeClr val="bg1"/>
                </a:solidFill>
                <a:latin typeface="Arial"/>
              </a:rPr>
              <a:t>- </a:t>
            </a:r>
            <a:r>
              <a:rPr lang="en-GB" sz="4000" b="1" baseline="0" dirty="0" err="1">
                <a:solidFill>
                  <a:schemeClr val="bg1"/>
                </a:solidFill>
                <a:latin typeface="Arial"/>
              </a:rPr>
              <a:t>Expertes</a:t>
            </a:r>
            <a:r>
              <a:rPr lang="en-GB" sz="4000" b="1" dirty="0">
                <a:solidFill>
                  <a:schemeClr val="bg1"/>
                </a:solidFill>
                <a:latin typeface="Arial"/>
              </a:rPr>
              <a:t> France</a:t>
            </a:r>
            <a:endParaRPr kumimoji="0" lang="en-GB" sz="4000" b="1" i="0" u="none" strike="noStrike" kern="1200" cap="none" spc="0" normalizeH="0" baseline="0" noProof="0" dirty="0">
              <a:ln>
                <a:noFill/>
              </a:ln>
              <a:solidFill>
                <a:schemeClr val="bg1"/>
              </a:solidFill>
              <a:effectLst/>
              <a:uLnTx/>
              <a:uFillTx/>
              <a:latin typeface="Arial"/>
            </a:endParaRPr>
          </a:p>
        </p:txBody>
      </p: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l="-792" t="8938" r="792" b="27142"/>
          <a:stretch/>
        </p:blipFill>
        <p:spPr>
          <a:xfrm>
            <a:off x="-96036" y="1604572"/>
            <a:ext cx="12271994" cy="5229967"/>
          </a:xfrm>
          <a:prstGeom prst="rect">
            <a:avLst/>
          </a:prstGeom>
        </p:spPr>
      </p:pic>
      <p:pic>
        <p:nvPicPr>
          <p:cNvPr id="15" name="Picture 14">
            <a:extLst>
              <a:ext uri="{FF2B5EF4-FFF2-40B4-BE49-F238E27FC236}">
                <a16:creationId xmlns:a16="http://schemas.microsoft.com/office/drawing/2014/main" id="{B439198B-305F-4FD9-9335-F8210BFB4C0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742537" y="-8738"/>
            <a:ext cx="1433421" cy="1137788"/>
          </a:xfrm>
          <a:prstGeom prst="rect">
            <a:avLst/>
          </a:prstGeom>
        </p:spPr>
      </p:pic>
      <p:sp>
        <p:nvSpPr>
          <p:cNvPr id="7" name="Rectangle 6"/>
          <p:cNvSpPr/>
          <p:nvPr/>
        </p:nvSpPr>
        <p:spPr>
          <a:xfrm>
            <a:off x="742665" y="383211"/>
            <a:ext cx="10923875" cy="523220"/>
          </a:xfrm>
          <a:prstGeom prst="rect">
            <a:avLst/>
          </a:prstGeom>
        </p:spPr>
        <p:txBody>
          <a:bodyPr vert="horz" wrap="square" lIns="0" tIns="0" rIns="0" bIns="0" rtlCol="0" anchor="t">
            <a:noAutofit/>
          </a:bodyPr>
          <a:lstStyle/>
          <a:p>
            <a:pPr>
              <a:spcBef>
                <a:spcPts val="600"/>
              </a:spcBef>
            </a:pPr>
            <a:r>
              <a:rPr lang="it-IT" sz="3500" b="1" dirty="0" err="1">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Coming</a:t>
            </a:r>
            <a:r>
              <a:rPr lang="it-IT" sz="35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 </a:t>
            </a:r>
            <a:r>
              <a:rPr lang="it-IT" sz="3500" b="1" dirty="0" err="1">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soon</a:t>
            </a:r>
            <a:r>
              <a:rPr lang="it-IT" sz="35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...Visita virtuale</a:t>
            </a:r>
            <a:endParaRPr lang="en-GB" sz="35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2086189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a:extLst>
              <a:ext uri="{FF2B5EF4-FFF2-40B4-BE49-F238E27FC236}">
                <a16:creationId xmlns:a16="http://schemas.microsoft.com/office/drawing/2014/main" id="{D9977715-B9B2-4E67-AF45-3C05410A696E}"/>
              </a:ext>
            </a:extLst>
          </p:cNvPr>
          <p:cNvSpPr txBox="1">
            <a:spLocks/>
          </p:cNvSpPr>
          <p:nvPr/>
        </p:nvSpPr>
        <p:spPr>
          <a:xfrm>
            <a:off x="3349182" y="1604572"/>
            <a:ext cx="2855421" cy="1225193"/>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3000" b="0" kern="1200">
                <a:solidFill>
                  <a:schemeClr val="tx1"/>
                </a:solidFill>
                <a:latin typeface="+mj-lt"/>
                <a:ea typeface="+mj-ea"/>
                <a:cs typeface="+mj-cs"/>
              </a:defRPr>
            </a:lvl1pPr>
          </a:lstStyle>
          <a:p>
            <a:pPr lvl="0">
              <a:defRPr/>
            </a:pPr>
            <a:r>
              <a:rPr kumimoji="0" lang="en-GB" sz="6600" b="1" i="0" u="none" strike="noStrike" kern="1200" cap="none" spc="0" normalizeH="0" baseline="0" noProof="0" dirty="0">
                <a:ln>
                  <a:noFill/>
                </a:ln>
                <a:solidFill>
                  <a:schemeClr val="bg1"/>
                </a:solidFill>
                <a:effectLst/>
                <a:uLnTx/>
                <a:uFillTx/>
                <a:latin typeface="Arial"/>
              </a:rPr>
              <a:t>5</a:t>
            </a:r>
            <a:r>
              <a:rPr kumimoji="0" lang="en-GB" sz="6600" b="1" i="0" u="none" strike="noStrike" kern="1200" cap="none" spc="0" normalizeH="0" noProof="0" dirty="0">
                <a:ln>
                  <a:noFill/>
                </a:ln>
                <a:solidFill>
                  <a:schemeClr val="bg1"/>
                </a:solidFill>
                <a:effectLst/>
                <a:uLnTx/>
                <a:uFillTx/>
                <a:latin typeface="Arial"/>
              </a:rPr>
              <a:t> tabs</a:t>
            </a:r>
            <a:endParaRPr kumimoji="0" lang="en-GB" sz="6600" b="1" i="0" u="none" strike="noStrike" kern="1200" cap="none" spc="0" normalizeH="0" baseline="0" noProof="0" dirty="0">
              <a:ln>
                <a:noFill/>
              </a:ln>
              <a:solidFill>
                <a:schemeClr val="bg1"/>
              </a:solidFill>
              <a:effectLst/>
              <a:uLnTx/>
              <a:uFillTx/>
              <a:latin typeface="Arial"/>
            </a:endParaRPr>
          </a:p>
        </p:txBody>
      </p:sp>
      <p:sp>
        <p:nvSpPr>
          <p:cNvPr id="11" name="Title 2">
            <a:extLst>
              <a:ext uri="{FF2B5EF4-FFF2-40B4-BE49-F238E27FC236}">
                <a16:creationId xmlns:a16="http://schemas.microsoft.com/office/drawing/2014/main" id="{D9977715-B9B2-4E67-AF45-3C05410A696E}"/>
              </a:ext>
            </a:extLst>
          </p:cNvPr>
          <p:cNvSpPr txBox="1">
            <a:spLocks/>
          </p:cNvSpPr>
          <p:nvPr/>
        </p:nvSpPr>
        <p:spPr>
          <a:xfrm>
            <a:off x="6677891" y="5052899"/>
            <a:ext cx="6259712" cy="977374"/>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3000" b="0" kern="1200">
                <a:solidFill>
                  <a:schemeClr val="tx1"/>
                </a:solidFill>
                <a:latin typeface="+mj-lt"/>
                <a:ea typeface="+mj-ea"/>
                <a:cs typeface="+mj-cs"/>
              </a:defRPr>
            </a:lvl1pPr>
          </a:lstStyle>
          <a:p>
            <a:pPr lvl="0">
              <a:defRPr/>
            </a:pPr>
            <a:r>
              <a:rPr kumimoji="0" lang="en-GB" sz="4000" b="1" i="0" u="none" strike="noStrike" kern="1200" cap="none" spc="0" normalizeH="0" baseline="0" noProof="0" dirty="0">
                <a:ln>
                  <a:noFill/>
                </a:ln>
                <a:solidFill>
                  <a:schemeClr val="bg1"/>
                </a:solidFill>
                <a:effectLst/>
                <a:uLnTx/>
                <a:uFillTx/>
                <a:latin typeface="Arial"/>
              </a:rPr>
              <a:t>- The</a:t>
            </a:r>
            <a:r>
              <a:rPr kumimoji="0" lang="en-GB" sz="4000" b="1" i="0" u="none" strike="noStrike" kern="1200" cap="none" spc="0" normalizeH="0" noProof="0" dirty="0">
                <a:ln>
                  <a:noFill/>
                </a:ln>
                <a:solidFill>
                  <a:schemeClr val="bg1"/>
                </a:solidFill>
                <a:effectLst/>
                <a:uLnTx/>
                <a:uFillTx/>
                <a:latin typeface="Arial"/>
              </a:rPr>
              <a:t> Brussels binder</a:t>
            </a:r>
          </a:p>
          <a:p>
            <a:pPr lvl="0">
              <a:defRPr/>
            </a:pPr>
            <a:r>
              <a:rPr lang="en-GB" sz="4000" b="1" baseline="0" dirty="0">
                <a:solidFill>
                  <a:schemeClr val="bg1"/>
                </a:solidFill>
                <a:latin typeface="Arial"/>
              </a:rPr>
              <a:t>- </a:t>
            </a:r>
            <a:r>
              <a:rPr lang="en-GB" sz="4000" b="1" baseline="0" dirty="0" err="1">
                <a:solidFill>
                  <a:schemeClr val="bg1"/>
                </a:solidFill>
                <a:latin typeface="Arial"/>
              </a:rPr>
              <a:t>Expertes</a:t>
            </a:r>
            <a:r>
              <a:rPr lang="en-GB" sz="4000" b="1" dirty="0">
                <a:solidFill>
                  <a:schemeClr val="bg1"/>
                </a:solidFill>
                <a:latin typeface="Arial"/>
              </a:rPr>
              <a:t> France</a:t>
            </a:r>
            <a:endParaRPr kumimoji="0" lang="en-GB" sz="4000" b="1" i="0" u="none" strike="noStrike" kern="1200" cap="none" spc="0" normalizeH="0" baseline="0" noProof="0" dirty="0">
              <a:ln>
                <a:noFill/>
              </a:ln>
              <a:solidFill>
                <a:schemeClr val="bg1"/>
              </a:solidFill>
              <a:effectLst/>
              <a:uLnTx/>
              <a:uFillTx/>
              <a:latin typeface="Arial"/>
            </a:endParaRPr>
          </a:p>
        </p:txBody>
      </p:sp>
      <p:pic>
        <p:nvPicPr>
          <p:cNvPr id="15" name="Picture 14">
            <a:extLst>
              <a:ext uri="{FF2B5EF4-FFF2-40B4-BE49-F238E27FC236}">
                <a16:creationId xmlns:a16="http://schemas.microsoft.com/office/drawing/2014/main" id="{B439198B-305F-4FD9-9335-F8210BFB4C08}"/>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742537" y="-8738"/>
            <a:ext cx="1433421" cy="1137788"/>
          </a:xfrm>
          <a:prstGeom prst="rect">
            <a:avLst/>
          </a:prstGeom>
        </p:spPr>
      </p:pic>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530" t="6214" r="530" b="21318"/>
          <a:stretch/>
        </p:blipFill>
        <p:spPr>
          <a:xfrm>
            <a:off x="0" y="1889412"/>
            <a:ext cx="12143873" cy="4945613"/>
          </a:xfrm>
          <a:prstGeom prst="rect">
            <a:avLst/>
          </a:prstGeom>
        </p:spPr>
      </p:pic>
      <p:sp>
        <p:nvSpPr>
          <p:cNvPr id="12" name="Rectangle 11"/>
          <p:cNvSpPr/>
          <p:nvPr/>
        </p:nvSpPr>
        <p:spPr>
          <a:xfrm>
            <a:off x="1412503" y="912556"/>
            <a:ext cx="10923875" cy="523220"/>
          </a:xfrm>
          <a:prstGeom prst="rect">
            <a:avLst/>
          </a:prstGeom>
        </p:spPr>
        <p:txBody>
          <a:bodyPr vert="horz" wrap="square" lIns="0" tIns="0" rIns="0" bIns="0" rtlCol="0" anchor="t">
            <a:noAutofit/>
          </a:bodyPr>
          <a:lstStyle/>
          <a:p>
            <a:pPr>
              <a:spcBef>
                <a:spcPts val="600"/>
              </a:spcBef>
            </a:pPr>
            <a:r>
              <a:rPr lang="it-IT" sz="35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3. Cosa ci ha insegnato la pandemia</a:t>
            </a:r>
            <a:endParaRPr lang="en-GB" sz="35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7057646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a:extLst>
              <a:ext uri="{FF2B5EF4-FFF2-40B4-BE49-F238E27FC236}">
                <a16:creationId xmlns:a16="http://schemas.microsoft.com/office/drawing/2014/main" id="{D9977715-B9B2-4E67-AF45-3C05410A696E}"/>
              </a:ext>
            </a:extLst>
          </p:cNvPr>
          <p:cNvSpPr txBox="1">
            <a:spLocks/>
          </p:cNvSpPr>
          <p:nvPr/>
        </p:nvSpPr>
        <p:spPr>
          <a:xfrm>
            <a:off x="3349182" y="1604572"/>
            <a:ext cx="2855421" cy="1225193"/>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3000" b="0" kern="1200">
                <a:solidFill>
                  <a:schemeClr val="tx1"/>
                </a:solidFill>
                <a:latin typeface="+mj-lt"/>
                <a:ea typeface="+mj-ea"/>
                <a:cs typeface="+mj-cs"/>
              </a:defRPr>
            </a:lvl1pPr>
          </a:lstStyle>
          <a:p>
            <a:pPr lvl="0">
              <a:defRPr/>
            </a:pPr>
            <a:r>
              <a:rPr kumimoji="0" lang="en-GB" sz="6600" b="1" i="0" u="none" strike="noStrike" kern="1200" cap="none" spc="0" normalizeH="0" baseline="0" noProof="0" dirty="0">
                <a:ln>
                  <a:noFill/>
                </a:ln>
                <a:solidFill>
                  <a:schemeClr val="bg1"/>
                </a:solidFill>
                <a:effectLst/>
                <a:uLnTx/>
                <a:uFillTx/>
                <a:latin typeface="Arial"/>
              </a:rPr>
              <a:t>5</a:t>
            </a:r>
            <a:r>
              <a:rPr kumimoji="0" lang="en-GB" sz="6600" b="1" i="0" u="none" strike="noStrike" kern="1200" cap="none" spc="0" normalizeH="0" noProof="0" dirty="0">
                <a:ln>
                  <a:noFill/>
                </a:ln>
                <a:solidFill>
                  <a:schemeClr val="bg1"/>
                </a:solidFill>
                <a:effectLst/>
                <a:uLnTx/>
                <a:uFillTx/>
                <a:latin typeface="Arial"/>
              </a:rPr>
              <a:t> tabs</a:t>
            </a:r>
            <a:endParaRPr kumimoji="0" lang="en-GB" sz="6600" b="1" i="0" u="none" strike="noStrike" kern="1200" cap="none" spc="0" normalizeH="0" baseline="0" noProof="0" dirty="0">
              <a:ln>
                <a:noFill/>
              </a:ln>
              <a:solidFill>
                <a:schemeClr val="bg1"/>
              </a:solidFill>
              <a:effectLst/>
              <a:uLnTx/>
              <a:uFillTx/>
              <a:latin typeface="Arial"/>
            </a:endParaRPr>
          </a:p>
        </p:txBody>
      </p:sp>
      <p:sp>
        <p:nvSpPr>
          <p:cNvPr id="11" name="Title 2">
            <a:extLst>
              <a:ext uri="{FF2B5EF4-FFF2-40B4-BE49-F238E27FC236}">
                <a16:creationId xmlns:a16="http://schemas.microsoft.com/office/drawing/2014/main" id="{D9977715-B9B2-4E67-AF45-3C05410A696E}"/>
              </a:ext>
            </a:extLst>
          </p:cNvPr>
          <p:cNvSpPr txBox="1">
            <a:spLocks/>
          </p:cNvSpPr>
          <p:nvPr/>
        </p:nvSpPr>
        <p:spPr>
          <a:xfrm>
            <a:off x="6677891" y="5052899"/>
            <a:ext cx="6259712" cy="977374"/>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3000" b="0" kern="1200">
                <a:solidFill>
                  <a:schemeClr val="tx1"/>
                </a:solidFill>
                <a:latin typeface="+mj-lt"/>
                <a:ea typeface="+mj-ea"/>
                <a:cs typeface="+mj-cs"/>
              </a:defRPr>
            </a:lvl1pPr>
          </a:lstStyle>
          <a:p>
            <a:pPr lvl="0">
              <a:defRPr/>
            </a:pPr>
            <a:r>
              <a:rPr kumimoji="0" lang="en-GB" sz="4000" b="1" i="0" u="none" strike="noStrike" kern="1200" cap="none" spc="0" normalizeH="0" baseline="0" noProof="0" dirty="0">
                <a:ln>
                  <a:noFill/>
                </a:ln>
                <a:solidFill>
                  <a:schemeClr val="bg1"/>
                </a:solidFill>
                <a:effectLst/>
                <a:uLnTx/>
                <a:uFillTx/>
                <a:latin typeface="Arial"/>
              </a:rPr>
              <a:t>- The</a:t>
            </a:r>
            <a:r>
              <a:rPr kumimoji="0" lang="en-GB" sz="4000" b="1" i="0" u="none" strike="noStrike" kern="1200" cap="none" spc="0" normalizeH="0" noProof="0" dirty="0">
                <a:ln>
                  <a:noFill/>
                </a:ln>
                <a:solidFill>
                  <a:schemeClr val="bg1"/>
                </a:solidFill>
                <a:effectLst/>
                <a:uLnTx/>
                <a:uFillTx/>
                <a:latin typeface="Arial"/>
              </a:rPr>
              <a:t> Brussels binder</a:t>
            </a:r>
          </a:p>
          <a:p>
            <a:pPr lvl="0">
              <a:defRPr/>
            </a:pPr>
            <a:r>
              <a:rPr lang="en-GB" sz="4000" b="1" baseline="0" dirty="0">
                <a:solidFill>
                  <a:schemeClr val="bg1"/>
                </a:solidFill>
                <a:latin typeface="Arial"/>
              </a:rPr>
              <a:t>- </a:t>
            </a:r>
            <a:r>
              <a:rPr lang="en-GB" sz="4000" b="1" baseline="0" dirty="0" err="1">
                <a:solidFill>
                  <a:schemeClr val="bg1"/>
                </a:solidFill>
                <a:latin typeface="Arial"/>
              </a:rPr>
              <a:t>Expertes</a:t>
            </a:r>
            <a:r>
              <a:rPr lang="en-GB" sz="4000" b="1" dirty="0">
                <a:solidFill>
                  <a:schemeClr val="bg1"/>
                </a:solidFill>
                <a:latin typeface="Arial"/>
              </a:rPr>
              <a:t> France</a:t>
            </a:r>
            <a:endParaRPr kumimoji="0" lang="en-GB" sz="4000" b="1" i="0" u="none" strike="noStrike" kern="1200" cap="none" spc="0" normalizeH="0" baseline="0" noProof="0" dirty="0">
              <a:ln>
                <a:noFill/>
              </a:ln>
              <a:solidFill>
                <a:schemeClr val="bg1"/>
              </a:solidFill>
              <a:effectLst/>
              <a:uLnTx/>
              <a:uFillTx/>
              <a:latin typeface="Arial"/>
            </a:endParaRPr>
          </a:p>
        </p:txBody>
      </p:sp>
      <p:pic>
        <p:nvPicPr>
          <p:cNvPr id="15" name="Picture 14">
            <a:extLst>
              <a:ext uri="{FF2B5EF4-FFF2-40B4-BE49-F238E27FC236}">
                <a16:creationId xmlns:a16="http://schemas.microsoft.com/office/drawing/2014/main" id="{B439198B-305F-4FD9-9335-F8210BFB4C0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42537" y="-8738"/>
            <a:ext cx="1433421" cy="1137788"/>
          </a:xfrm>
          <a:prstGeom prst="rect">
            <a:avLst/>
          </a:prstGeom>
        </p:spPr>
      </p:pic>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t="12584" b="12584"/>
          <a:stretch/>
        </p:blipFill>
        <p:spPr>
          <a:xfrm>
            <a:off x="16043" y="1732834"/>
            <a:ext cx="12159916" cy="5118520"/>
          </a:xfrm>
          <a:prstGeom prst="rect">
            <a:avLst/>
          </a:prstGeom>
        </p:spPr>
      </p:pic>
      <p:sp>
        <p:nvSpPr>
          <p:cNvPr id="7" name="Rectangle 6"/>
          <p:cNvSpPr/>
          <p:nvPr/>
        </p:nvSpPr>
        <p:spPr>
          <a:xfrm>
            <a:off x="742666" y="388533"/>
            <a:ext cx="8450320" cy="523220"/>
          </a:xfrm>
          <a:prstGeom prst="rect">
            <a:avLst/>
          </a:prstGeom>
        </p:spPr>
        <p:txBody>
          <a:bodyPr vert="horz" wrap="square" lIns="0" tIns="0" rIns="0" bIns="0" rtlCol="0" anchor="t">
            <a:noAutofit/>
          </a:bodyPr>
          <a:lstStyle/>
          <a:p>
            <a:pPr>
              <a:spcBef>
                <a:spcPts val="600"/>
              </a:spcBef>
            </a:pPr>
            <a:r>
              <a:rPr lang="it-IT" sz="34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Eventi online: accorciare le distanze con l’Europa </a:t>
            </a:r>
            <a:endParaRPr lang="en-GB" sz="34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0117012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23953" t="-52" r="25834" b="23436"/>
          <a:stretch/>
        </p:blipFill>
        <p:spPr>
          <a:xfrm rot="158196">
            <a:off x="1236922" y="4170167"/>
            <a:ext cx="3476963" cy="260924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l="1846" r="1846"/>
          <a:stretch/>
        </p:blipFill>
        <p:spPr>
          <a:xfrm rot="20907598">
            <a:off x="2488833" y="1553622"/>
            <a:ext cx="3811420" cy="221992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Picture 4"/>
          <p:cNvPicPr>
            <a:picLocks noChangeAspect="1"/>
          </p:cNvPicPr>
          <p:nvPr/>
        </p:nvPicPr>
        <p:blipFill rotWithShape="1">
          <a:blip r:embed="rId5">
            <a:extLst>
              <a:ext uri="{28A0092B-C50C-407E-A947-70E740481C1C}">
                <a14:useLocalDpi xmlns:a14="http://schemas.microsoft.com/office/drawing/2010/main" val="0"/>
              </a:ext>
            </a:extLst>
          </a:blip>
          <a:srcRect l="31818" t="1060" r="34128" b="40216"/>
          <a:stretch/>
        </p:blipFill>
        <p:spPr>
          <a:xfrm rot="20851890">
            <a:off x="4518677" y="3044410"/>
            <a:ext cx="2759878" cy="2348535"/>
          </a:xfrm>
          <a:prstGeom prst="rect">
            <a:avLst/>
          </a:prstGeom>
          <a:ln w="127000" cap="sq">
            <a:solidFill>
              <a:srgbClr val="000000"/>
            </a:solidFill>
            <a:miter lim="800000"/>
          </a:ln>
          <a:effectLst>
            <a:outerShdw blurRad="57150" dist="50800" dir="2700000" algn="tl" rotWithShape="0">
              <a:srgbClr val="000000">
                <a:alpha val="40000"/>
              </a:srgbClr>
            </a:outerShdw>
          </a:effectLst>
        </p:spPr>
      </p:pic>
      <p:pic>
        <p:nvPicPr>
          <p:cNvPr id="2" name="Picture 1"/>
          <p:cNvPicPr>
            <a:picLocks noChangeAspect="1"/>
          </p:cNvPicPr>
          <p:nvPr/>
        </p:nvPicPr>
        <p:blipFill rotWithShape="1">
          <a:blip r:embed="rId6">
            <a:extLst>
              <a:ext uri="{28A0092B-C50C-407E-A947-70E740481C1C}">
                <a14:useLocalDpi xmlns:a14="http://schemas.microsoft.com/office/drawing/2010/main" val="0"/>
              </a:ext>
            </a:extLst>
          </a:blip>
          <a:srcRect l="17858" t="1" r="41043" b="9452"/>
          <a:stretch/>
        </p:blipFill>
        <p:spPr>
          <a:xfrm rot="396071">
            <a:off x="7261040" y="2295105"/>
            <a:ext cx="3542827" cy="3847144"/>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8" name="Rectangle 7"/>
          <p:cNvSpPr/>
          <p:nvPr/>
        </p:nvSpPr>
        <p:spPr>
          <a:xfrm>
            <a:off x="-228469" y="712399"/>
            <a:ext cx="6167205" cy="523220"/>
          </a:xfrm>
          <a:prstGeom prst="rect">
            <a:avLst/>
          </a:prstGeom>
        </p:spPr>
        <p:txBody>
          <a:bodyPr vert="horz" wrap="square" lIns="0" tIns="0" rIns="0" bIns="0" rtlCol="0" anchor="t">
            <a:noAutofit/>
          </a:bodyPr>
          <a:lstStyle/>
          <a:p>
            <a:pPr algn="ctr">
              <a:spcBef>
                <a:spcPts val="600"/>
              </a:spcBef>
            </a:pPr>
            <a:r>
              <a:rPr lang="it-IT" sz="34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Progetti editoriali</a:t>
            </a:r>
            <a:endParaRPr lang="en-GB" sz="34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endParaRPr>
          </a:p>
        </p:txBody>
      </p:sp>
      <p:pic>
        <p:nvPicPr>
          <p:cNvPr id="9" name="Picture 8">
            <a:extLst>
              <a:ext uri="{FF2B5EF4-FFF2-40B4-BE49-F238E27FC236}">
                <a16:creationId xmlns:a16="http://schemas.microsoft.com/office/drawing/2014/main" id="{B439198B-305F-4FD9-9335-F8210BFB4C08}"/>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0742537" y="-8738"/>
            <a:ext cx="1433421" cy="1137788"/>
          </a:xfrm>
          <a:prstGeom prst="rect">
            <a:avLst/>
          </a:prstGeom>
        </p:spPr>
      </p:pic>
    </p:spTree>
    <p:extLst>
      <p:ext uri="{BB962C8B-B14F-4D97-AF65-F5344CB8AC3E}">
        <p14:creationId xmlns:p14="http://schemas.microsoft.com/office/powerpoint/2010/main" val="19795357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a:extLst>
              <a:ext uri="{FF2B5EF4-FFF2-40B4-BE49-F238E27FC236}">
                <a16:creationId xmlns:a16="http://schemas.microsoft.com/office/drawing/2014/main" id="{D9977715-B9B2-4E67-AF45-3C05410A696E}"/>
              </a:ext>
            </a:extLst>
          </p:cNvPr>
          <p:cNvSpPr txBox="1">
            <a:spLocks/>
          </p:cNvSpPr>
          <p:nvPr/>
        </p:nvSpPr>
        <p:spPr>
          <a:xfrm>
            <a:off x="6150294" y="4564927"/>
            <a:ext cx="949253" cy="502200"/>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3000" b="0" kern="1200">
                <a:solidFill>
                  <a:schemeClr val="tx1"/>
                </a:solidFill>
                <a:latin typeface="+mj-lt"/>
                <a:ea typeface="+mj-ea"/>
                <a:cs typeface="+mj-cs"/>
              </a:defRPr>
            </a:lvl1pPr>
          </a:lstStyle>
          <a:p>
            <a:pPr lvl="0">
              <a:defRPr/>
            </a:pPr>
            <a:r>
              <a:rPr kumimoji="0" lang="en-GB" sz="6600" b="1" i="0" u="none" strike="noStrike" kern="1200" cap="none" spc="0" normalizeH="0" baseline="0" noProof="0" dirty="0">
                <a:ln>
                  <a:noFill/>
                </a:ln>
                <a:solidFill>
                  <a:schemeClr val="bg1"/>
                </a:solidFill>
                <a:effectLst/>
                <a:uLnTx/>
                <a:uFillTx/>
                <a:latin typeface="Arial"/>
              </a:rPr>
              <a:t>5</a:t>
            </a:r>
            <a:r>
              <a:rPr kumimoji="0" lang="en-GB" sz="6600" b="1" i="0" u="none" strike="noStrike" kern="1200" cap="none" spc="0" normalizeH="0" noProof="0" dirty="0">
                <a:ln>
                  <a:noFill/>
                </a:ln>
                <a:solidFill>
                  <a:schemeClr val="bg1"/>
                </a:solidFill>
                <a:effectLst/>
                <a:uLnTx/>
                <a:uFillTx/>
                <a:latin typeface="Arial"/>
              </a:rPr>
              <a:t> tabs</a:t>
            </a:r>
            <a:endParaRPr kumimoji="0" lang="en-GB" sz="6600" b="1" i="0" u="none" strike="noStrike" kern="1200" cap="none" spc="0" normalizeH="0" baseline="0" noProof="0" dirty="0">
              <a:ln>
                <a:noFill/>
              </a:ln>
              <a:solidFill>
                <a:schemeClr val="bg1"/>
              </a:solidFill>
              <a:effectLst/>
              <a:uLnTx/>
              <a:uFillTx/>
              <a:latin typeface="Arial"/>
            </a:endParaRPr>
          </a:p>
        </p:txBody>
      </p:sp>
      <p:pic>
        <p:nvPicPr>
          <p:cNvPr id="15" name="Picture 14">
            <a:extLst>
              <a:ext uri="{FF2B5EF4-FFF2-40B4-BE49-F238E27FC236}">
                <a16:creationId xmlns:a16="http://schemas.microsoft.com/office/drawing/2014/main" id="{B439198B-305F-4FD9-9335-F8210BFB4C0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42537" y="-8738"/>
            <a:ext cx="1433421" cy="1137788"/>
          </a:xfrm>
          <a:prstGeom prst="rect">
            <a:avLst/>
          </a:prstGeom>
        </p:spPr>
      </p:pic>
      <p:sp>
        <p:nvSpPr>
          <p:cNvPr id="7" name="Rectangle 6"/>
          <p:cNvSpPr/>
          <p:nvPr/>
        </p:nvSpPr>
        <p:spPr>
          <a:xfrm>
            <a:off x="1659741" y="756065"/>
            <a:ext cx="8815370" cy="523220"/>
          </a:xfrm>
          <a:prstGeom prst="rect">
            <a:avLst/>
          </a:prstGeom>
        </p:spPr>
        <p:txBody>
          <a:bodyPr vert="horz" wrap="square" lIns="0" tIns="0" rIns="0" bIns="0" rtlCol="0" anchor="t">
            <a:noAutofit/>
          </a:bodyPr>
          <a:lstStyle/>
          <a:p>
            <a:pPr marL="571500" indent="-571500">
              <a:spcBef>
                <a:spcPts val="600"/>
              </a:spcBef>
              <a:buFont typeface="Arial" panose="020B0604020202020204" pitchFamily="34" charset="0"/>
              <a:buChar char="•"/>
            </a:pPr>
            <a:endParaRPr lang="en-GB" sz="2500"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9" name="Rectangle 8"/>
          <p:cNvSpPr/>
          <p:nvPr/>
        </p:nvSpPr>
        <p:spPr>
          <a:xfrm>
            <a:off x="209550" y="638175"/>
            <a:ext cx="10446536" cy="837265"/>
          </a:xfrm>
          <a:prstGeom prst="rect">
            <a:avLst/>
          </a:prstGeom>
        </p:spPr>
        <p:txBody>
          <a:bodyPr vert="horz" wrap="square" lIns="0" tIns="0" rIns="0" bIns="0" rtlCol="0" anchor="t">
            <a:noAutofit/>
          </a:bodyPr>
          <a:lstStyle/>
          <a:p>
            <a:pPr>
              <a:spcBef>
                <a:spcPts val="600"/>
              </a:spcBef>
            </a:pPr>
            <a:endParaRPr lang="en-GB" sz="2500" i="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endParaRPr>
          </a:p>
        </p:txBody>
      </p:sp>
      <p:pic>
        <p:nvPicPr>
          <p:cNvPr id="1026" name="Picture 2" descr="https://i.pinimg.com/564x/de/87/c9/de87c98b0a60c37841321e5e9d22a18f.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9854" y="1931768"/>
            <a:ext cx="3995144" cy="4278991"/>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742666" y="388533"/>
            <a:ext cx="8450320" cy="523220"/>
          </a:xfrm>
          <a:prstGeom prst="rect">
            <a:avLst/>
          </a:prstGeom>
        </p:spPr>
        <p:txBody>
          <a:bodyPr vert="horz" wrap="square" lIns="0" tIns="0" rIns="0" bIns="0" rtlCol="0" anchor="t">
            <a:noAutofit/>
          </a:bodyPr>
          <a:lstStyle/>
          <a:p>
            <a:pPr>
              <a:spcBef>
                <a:spcPts val="600"/>
              </a:spcBef>
            </a:pPr>
            <a:r>
              <a:rPr lang="it-IT" sz="34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Flessibilità, fiducia e diritto all’errore: una chiave di successo nel caos </a:t>
            </a:r>
          </a:p>
          <a:p>
            <a:pPr>
              <a:spcBef>
                <a:spcPts val="600"/>
              </a:spcBef>
            </a:pPr>
            <a:endParaRPr lang="en-GB" sz="34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6003875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a:extLst>
              <a:ext uri="{FF2B5EF4-FFF2-40B4-BE49-F238E27FC236}">
                <a16:creationId xmlns:a16="http://schemas.microsoft.com/office/drawing/2014/main" id="{D9977715-B9B2-4E67-AF45-3C05410A696E}"/>
              </a:ext>
            </a:extLst>
          </p:cNvPr>
          <p:cNvSpPr txBox="1">
            <a:spLocks/>
          </p:cNvSpPr>
          <p:nvPr/>
        </p:nvSpPr>
        <p:spPr>
          <a:xfrm>
            <a:off x="4764506" y="964648"/>
            <a:ext cx="10023751" cy="854849"/>
          </a:xfrm>
          <a:prstGeom prst="rect">
            <a:avLst/>
          </a:prstGeom>
        </p:spPr>
        <p:txBody>
          <a:bodyPr vert="horz" wrap="square" lIns="0" tIns="0" rIns="0" bIns="0" rtlCol="0" anchor="t">
            <a:noAutofit/>
          </a:bodyPr>
          <a:lstStyle>
            <a:lvl1pPr algn="l" defTabSz="914400" rtl="0" eaLnBrk="1" latinLnBrk="0" hangingPunct="1">
              <a:lnSpc>
                <a:spcPct val="100000"/>
              </a:lnSpc>
              <a:spcBef>
                <a:spcPts val="600"/>
              </a:spcBef>
              <a:buNone/>
              <a:defRPr sz="3000" b="0" kern="1200">
                <a:solidFill>
                  <a:schemeClr val="tx1"/>
                </a:solidFill>
                <a:latin typeface="+mj-lt"/>
                <a:ea typeface="+mj-ea"/>
                <a:cs typeface="+mj-cs"/>
              </a:defRPr>
            </a:lvl1pPr>
          </a:lstStyle>
          <a:p>
            <a:pPr lvl="0">
              <a:defRPr/>
            </a:pPr>
            <a:r>
              <a:rPr lang="it-IT" sz="2800" b="1" i="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"La democrazia non può essere sospesa"</a:t>
            </a:r>
          </a:p>
          <a:p>
            <a:pPr lvl="0">
              <a:defRPr/>
            </a:pPr>
            <a:r>
              <a:rPr lang="it-IT" sz="23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				 	       David Sassoli</a:t>
            </a:r>
          </a:p>
          <a:p>
            <a:pPr lvl="0">
              <a:defRPr/>
            </a:pPr>
            <a:r>
              <a:rPr lang="it-IT" sz="18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			     Presidente del Parlamento europeo</a:t>
            </a:r>
            <a:endParaRPr lang="en-GB" sz="18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endParaRPr>
          </a:p>
          <a:p>
            <a:pPr lvl="0">
              <a:defRPr/>
            </a:pPr>
            <a:endParaRPr kumimoji="0" lang="en-GB" sz="3000" b="1" i="0" u="none" strike="noStrike" kern="1200" cap="none" spc="0" normalizeH="0" baseline="0" noProof="0" dirty="0">
              <a:ln>
                <a:noFill/>
              </a:ln>
              <a:solidFill>
                <a:schemeClr val="accent1">
                  <a:lumMod val="75000"/>
                </a:schemeClr>
              </a:solidFill>
              <a:uLnTx/>
              <a:uFillTx/>
              <a:latin typeface="Tahoma" panose="020B0604030504040204" pitchFamily="34" charset="0"/>
              <a:ea typeface="Tahoma" panose="020B0604030504040204" pitchFamily="34" charset="0"/>
              <a:cs typeface="Tahoma" panose="020B0604030504040204" pitchFamily="34" charset="0"/>
            </a:endParaRPr>
          </a:p>
        </p:txBody>
      </p:sp>
      <p:pic>
        <p:nvPicPr>
          <p:cNvPr id="9" name="Picture 8">
            <a:extLst>
              <a:ext uri="{FF2B5EF4-FFF2-40B4-BE49-F238E27FC236}">
                <a16:creationId xmlns:a16="http://schemas.microsoft.com/office/drawing/2014/main" id="{B439198B-305F-4FD9-9335-F8210BFB4C0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42537" y="-8738"/>
            <a:ext cx="1433421" cy="1137788"/>
          </a:xfrm>
          <a:prstGeom prst="rect">
            <a:avLst/>
          </a:prstGeom>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l="-806" t="32359" r="806" b="17843"/>
          <a:stretch/>
        </p:blipFill>
        <p:spPr>
          <a:xfrm>
            <a:off x="16329" y="2775856"/>
            <a:ext cx="12148457" cy="4033158"/>
          </a:xfrm>
          <a:prstGeom prst="rect">
            <a:avLst/>
          </a:prstGeom>
          <a:ln>
            <a:noFill/>
          </a:ln>
          <a:effectLst>
            <a:softEdge rad="112500"/>
          </a:effectLst>
        </p:spPr>
      </p:pic>
    </p:spTree>
    <p:extLst>
      <p:ext uri="{BB962C8B-B14F-4D97-AF65-F5344CB8AC3E}">
        <p14:creationId xmlns:p14="http://schemas.microsoft.com/office/powerpoint/2010/main" val="13597778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t="8126" b="8126"/>
          <a:stretch/>
        </p:blipFill>
        <p:spPr>
          <a:xfrm>
            <a:off x="16042" y="32083"/>
            <a:ext cx="12192000" cy="6785811"/>
          </a:xfrm>
          <a:prstGeom prst="rect">
            <a:avLst/>
          </a:prstGeom>
        </p:spPr>
      </p:pic>
      <p:pic>
        <p:nvPicPr>
          <p:cNvPr id="15" name="Picture 14">
            <a:extLst>
              <a:ext uri="{FF2B5EF4-FFF2-40B4-BE49-F238E27FC236}">
                <a16:creationId xmlns:a16="http://schemas.microsoft.com/office/drawing/2014/main" id="{B439198B-305F-4FD9-9335-F8210BFB4C0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54895" y="5550567"/>
            <a:ext cx="1433421" cy="1137788"/>
          </a:xfrm>
          <a:prstGeom prst="rect">
            <a:avLst/>
          </a:prstGeom>
        </p:spPr>
      </p:pic>
      <p:sp>
        <p:nvSpPr>
          <p:cNvPr id="7" name="Rectangle 6"/>
          <p:cNvSpPr/>
          <p:nvPr/>
        </p:nvSpPr>
        <p:spPr>
          <a:xfrm>
            <a:off x="1688316" y="799820"/>
            <a:ext cx="8815370" cy="523220"/>
          </a:xfrm>
          <a:prstGeom prst="rect">
            <a:avLst/>
          </a:prstGeom>
        </p:spPr>
        <p:txBody>
          <a:bodyPr vert="horz" wrap="square" lIns="0" tIns="0" rIns="0" bIns="0" rtlCol="0" anchor="t">
            <a:noAutofit/>
          </a:bodyPr>
          <a:lstStyle/>
          <a:p>
            <a:pPr marL="571500" indent="-571500">
              <a:spcBef>
                <a:spcPts val="600"/>
              </a:spcBef>
              <a:buFont typeface="Arial" panose="020B0604020202020204" pitchFamily="34" charset="0"/>
              <a:buChar char="•"/>
            </a:pPr>
            <a:endParaRPr lang="en-GB" sz="2500"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8498393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433737"/>
            <a:ext cx="10515600" cy="4351338"/>
          </a:xfrm>
        </p:spPr>
        <p:txBody>
          <a:bodyPr vert="horz" wrap="square" lIns="0" tIns="0" rIns="0" bIns="0" rtlCol="0" anchor="t">
            <a:noAutofit/>
          </a:bodyPr>
          <a:lstStyle/>
          <a:p>
            <a:pPr marL="0">
              <a:lnSpc>
                <a:spcPct val="100000"/>
              </a:lnSpc>
              <a:spcBef>
                <a:spcPts val="600"/>
              </a:spcBef>
              <a:buNone/>
            </a:pPr>
            <a:r>
              <a:rPr lang="it-IT" sz="2500"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1. Come il PE si è adattato alla situazione di crisi </a:t>
            </a:r>
          </a:p>
          <a:p>
            <a:pPr marL="0">
              <a:lnSpc>
                <a:spcPct val="100000"/>
              </a:lnSpc>
              <a:spcBef>
                <a:spcPts val="600"/>
              </a:spcBef>
              <a:buNone/>
            </a:pPr>
            <a:r>
              <a:rPr lang="it-IT" sz="2500"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2. Seguire le attività del PE a distanza </a:t>
            </a:r>
          </a:p>
          <a:p>
            <a:pPr marL="0">
              <a:lnSpc>
                <a:spcPct val="100000"/>
              </a:lnSpc>
              <a:spcBef>
                <a:spcPts val="600"/>
              </a:spcBef>
              <a:buNone/>
            </a:pPr>
            <a:r>
              <a:rPr lang="it-IT" sz="2500"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3. Cosa abbiamo imparato? Lezioni e consigli per comunicatori </a:t>
            </a:r>
          </a:p>
        </p:txBody>
      </p:sp>
      <p:sp>
        <p:nvSpPr>
          <p:cNvPr id="4" name="Title 2">
            <a:extLst>
              <a:ext uri="{FF2B5EF4-FFF2-40B4-BE49-F238E27FC236}">
                <a16:creationId xmlns:a16="http://schemas.microsoft.com/office/drawing/2014/main" id="{D9977715-B9B2-4E67-AF45-3C05410A696E}"/>
              </a:ext>
            </a:extLst>
          </p:cNvPr>
          <p:cNvSpPr txBox="1">
            <a:spLocks/>
          </p:cNvSpPr>
          <p:nvPr/>
        </p:nvSpPr>
        <p:spPr>
          <a:xfrm>
            <a:off x="821871" y="434252"/>
            <a:ext cx="10023751" cy="854849"/>
          </a:xfrm>
          <a:prstGeom prst="rect">
            <a:avLst/>
          </a:prstGeom>
        </p:spPr>
        <p:txBody>
          <a:bodyPr vert="horz" wrap="square" lIns="0" tIns="0" rIns="0" bIns="0" rtlCol="0" anchor="t">
            <a:noAutofit/>
          </a:bodyPr>
          <a:lstStyle>
            <a:lvl1pPr algn="l" defTabSz="914400" rtl="0" eaLnBrk="1" latinLnBrk="0" hangingPunct="1">
              <a:lnSpc>
                <a:spcPct val="100000"/>
              </a:lnSpc>
              <a:spcBef>
                <a:spcPts val="600"/>
              </a:spcBef>
              <a:buNone/>
              <a:defRPr sz="3000" b="0" kern="1200">
                <a:solidFill>
                  <a:schemeClr val="tx1"/>
                </a:solidFill>
                <a:latin typeface="+mj-lt"/>
                <a:ea typeface="+mj-ea"/>
                <a:cs typeface="+mj-cs"/>
              </a:defRPr>
            </a:lvl1pPr>
          </a:lstStyle>
          <a:p>
            <a:pPr lvl="0">
              <a:defRPr/>
            </a:pPr>
            <a:r>
              <a:rPr lang="it-IT" sz="35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Struttura della presentazione	</a:t>
            </a:r>
            <a:endParaRPr kumimoji="0" lang="en-GB" sz="3500" b="1" u="none" strike="noStrike" kern="1200" cap="none" spc="0" normalizeH="0" baseline="0" noProof="0" dirty="0">
              <a:ln>
                <a:noFill/>
              </a:ln>
              <a:solidFill>
                <a:schemeClr val="accent1">
                  <a:lumMod val="75000"/>
                </a:schemeClr>
              </a:solidFill>
              <a:uLnTx/>
              <a:uFillTx/>
              <a:latin typeface="Tahoma" panose="020B0604030504040204" pitchFamily="34" charset="0"/>
              <a:ea typeface="Tahoma" panose="020B0604030504040204" pitchFamily="34" charset="0"/>
              <a:cs typeface="Tahoma" panose="020B0604030504040204" pitchFamily="34" charset="0"/>
            </a:endParaRP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t="26014" b="26014"/>
          <a:stretch/>
        </p:blipFill>
        <p:spPr>
          <a:xfrm>
            <a:off x="46917" y="2971800"/>
            <a:ext cx="12150526" cy="3886201"/>
          </a:xfrm>
          <a:prstGeom prst="rect">
            <a:avLst/>
          </a:prstGeom>
        </p:spPr>
      </p:pic>
      <p:pic>
        <p:nvPicPr>
          <p:cNvPr id="7" name="Picture 6">
            <a:extLst>
              <a:ext uri="{FF2B5EF4-FFF2-40B4-BE49-F238E27FC236}">
                <a16:creationId xmlns:a16="http://schemas.microsoft.com/office/drawing/2014/main" id="{B439198B-305F-4FD9-9335-F8210BFB4C0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42537" y="-8738"/>
            <a:ext cx="1433421" cy="1137788"/>
          </a:xfrm>
          <a:prstGeom prst="rect">
            <a:avLst/>
          </a:prstGeom>
        </p:spPr>
      </p:pic>
    </p:spTree>
    <p:extLst>
      <p:ext uri="{BB962C8B-B14F-4D97-AF65-F5344CB8AC3E}">
        <p14:creationId xmlns:p14="http://schemas.microsoft.com/office/powerpoint/2010/main" val="19838452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38991" y="1547374"/>
            <a:ext cx="10668000" cy="1094453"/>
          </a:xfrm>
          <a:prstGeom prst="rect">
            <a:avLst/>
          </a:prstGeom>
        </p:spPr>
        <p:txBody>
          <a:bodyPr vert="horz" lIns="0" tIns="0" rIns="0" bIns="0" rtlCol="0" anchor="t">
            <a:noAutofit/>
          </a:bodyPr>
          <a:lstStyle>
            <a:defPPr>
              <a:defRPr lang="en-US"/>
            </a:defPPr>
            <a:lvl1pPr lvl="0">
              <a:lnSpc>
                <a:spcPct val="100000"/>
              </a:lnSpc>
              <a:spcBef>
                <a:spcPts val="600"/>
              </a:spcBef>
              <a:buNone/>
              <a:defRPr sz="2000" b="0">
                <a:solidFill>
                  <a:schemeClr val="accent1">
                    <a:lumMod val="75000"/>
                  </a:schemeClr>
                </a:solidFill>
                <a:latin typeface="Arial"/>
                <a:ea typeface="+mj-ea"/>
                <a:cs typeface="+mj-cs"/>
              </a:defRPr>
            </a:lvl1pPr>
          </a:lstStyle>
          <a:p>
            <a:r>
              <a:rPr lang="it-IT" sz="1800" i="1" dirty="0">
                <a:latin typeface="Tahoma" panose="020B0604030504040204" pitchFamily="34" charset="0"/>
                <a:ea typeface="Tahoma" panose="020B0604030504040204" pitchFamily="34" charset="0"/>
                <a:cs typeface="Tahoma" panose="020B0604030504040204" pitchFamily="34" charset="0"/>
              </a:rPr>
              <a:t>"Siamo partiti a marzo con solo 11 operazioni di voto e siamo arrivati ad oggi con un numero di votazioni che è </a:t>
            </a:r>
            <a:r>
              <a:rPr lang="it-IT" sz="1800" b="1" i="1" dirty="0">
                <a:latin typeface="Tahoma" panose="020B0604030504040204" pitchFamily="34" charset="0"/>
                <a:ea typeface="Tahoma" panose="020B0604030504040204" pitchFamily="34" charset="0"/>
                <a:cs typeface="Tahoma" panose="020B0604030504040204" pitchFamily="34" charset="0"/>
              </a:rPr>
              <a:t>tre volte superiore </a:t>
            </a:r>
            <a:r>
              <a:rPr lang="it-IT" sz="1800" i="1" dirty="0">
                <a:latin typeface="Tahoma" panose="020B0604030504040204" pitchFamily="34" charset="0"/>
                <a:ea typeface="Tahoma" panose="020B0604030504040204" pitchFamily="34" charset="0"/>
                <a:cs typeface="Tahoma" panose="020B0604030504040204" pitchFamily="34" charset="0"/>
              </a:rPr>
              <a:t>a quello di settembre. Questo è un chiaro esempio di come il Parlamento si stia adattando e svolga il suo ruolo anche nelle circostanze più difficili”.</a:t>
            </a:r>
          </a:p>
          <a:p>
            <a:r>
              <a:rPr lang="it-IT" sz="1800" dirty="0">
                <a:latin typeface="Tahoma" panose="020B0604030504040204" pitchFamily="34" charset="0"/>
                <a:ea typeface="Tahoma" panose="020B0604030504040204" pitchFamily="34" charset="0"/>
                <a:cs typeface="Tahoma" panose="020B0604030504040204" pitchFamily="34" charset="0"/>
              </a:rPr>
              <a:t>David Sassoli</a:t>
            </a:r>
            <a:endParaRPr lang="en-GB" sz="1800" dirty="0">
              <a:latin typeface="Tahoma" panose="020B0604030504040204" pitchFamily="34" charset="0"/>
              <a:ea typeface="Tahoma" panose="020B0604030504040204" pitchFamily="34" charset="0"/>
              <a:cs typeface="Tahoma" panose="020B0604030504040204" pitchFamily="34" charset="0"/>
            </a:endParaRPr>
          </a:p>
        </p:txBody>
      </p:sp>
      <p:sp>
        <p:nvSpPr>
          <p:cNvPr id="14" name="Title 2">
            <a:extLst>
              <a:ext uri="{FF2B5EF4-FFF2-40B4-BE49-F238E27FC236}">
                <a16:creationId xmlns:a16="http://schemas.microsoft.com/office/drawing/2014/main" id="{D9977715-B9B2-4E67-AF45-3C05410A696E}"/>
              </a:ext>
            </a:extLst>
          </p:cNvPr>
          <p:cNvSpPr txBox="1">
            <a:spLocks/>
          </p:cNvSpPr>
          <p:nvPr/>
        </p:nvSpPr>
        <p:spPr>
          <a:xfrm>
            <a:off x="292195" y="494879"/>
            <a:ext cx="11622504" cy="854849"/>
          </a:xfrm>
          <a:prstGeom prst="rect">
            <a:avLst/>
          </a:prstGeom>
        </p:spPr>
        <p:txBody>
          <a:bodyPr vert="horz" wrap="square" lIns="0" tIns="0" rIns="0" bIns="0" rtlCol="0" anchor="t">
            <a:noAutofit/>
          </a:bodyPr>
          <a:lstStyle>
            <a:lvl1pPr algn="l" defTabSz="914400" rtl="0" eaLnBrk="1" latinLnBrk="0" hangingPunct="1">
              <a:lnSpc>
                <a:spcPct val="100000"/>
              </a:lnSpc>
              <a:spcBef>
                <a:spcPts val="600"/>
              </a:spcBef>
              <a:buNone/>
              <a:defRPr sz="3000" b="0" kern="1200">
                <a:solidFill>
                  <a:schemeClr val="tx1"/>
                </a:solidFill>
                <a:latin typeface="+mj-lt"/>
                <a:ea typeface="+mj-ea"/>
                <a:cs typeface="+mj-cs"/>
              </a:defRPr>
            </a:lvl1pPr>
          </a:lstStyle>
          <a:p>
            <a:pPr lvl="0">
              <a:defRPr/>
            </a:pPr>
            <a:r>
              <a:rPr lang="it-IT" sz="34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1. Come il PE si è adattato alla situazione di crisi </a:t>
            </a:r>
          </a:p>
          <a:p>
            <a:pPr lvl="0">
              <a:defRPr/>
            </a:pPr>
            <a:r>
              <a:rPr lang="it-IT" sz="34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		</a:t>
            </a:r>
            <a:endParaRPr kumimoji="0" lang="en-GB" sz="3400" b="1" u="none" strike="noStrike" kern="1200" cap="none" spc="0" normalizeH="0" baseline="0" noProof="0" dirty="0">
              <a:ln>
                <a:noFill/>
              </a:ln>
              <a:solidFill>
                <a:schemeClr val="accent1">
                  <a:lumMod val="75000"/>
                </a:schemeClr>
              </a:solidFill>
              <a:uLnTx/>
              <a:uFillTx/>
              <a:latin typeface="Tahoma" panose="020B0604030504040204" pitchFamily="34" charset="0"/>
              <a:ea typeface="Tahoma" panose="020B0604030504040204" pitchFamily="34" charset="0"/>
              <a:cs typeface="Tahoma" panose="020B0604030504040204" pitchFamily="34" charset="0"/>
            </a:endParaRPr>
          </a:p>
        </p:txBody>
      </p:sp>
      <p:pic>
        <p:nvPicPr>
          <p:cNvPr id="16" name="Picture 15">
            <a:extLst>
              <a:ext uri="{FF2B5EF4-FFF2-40B4-BE49-F238E27FC236}">
                <a16:creationId xmlns:a16="http://schemas.microsoft.com/office/drawing/2014/main" id="{B439198B-305F-4FD9-9335-F8210BFB4C0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42537" y="-8738"/>
            <a:ext cx="1433421" cy="1137788"/>
          </a:xfrm>
          <a:prstGeom prst="rect">
            <a:avLst/>
          </a:prstGeom>
        </p:spPr>
      </p:pic>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l="-134" t="21731" r="134" b="34255"/>
          <a:stretch/>
        </p:blipFill>
        <p:spPr>
          <a:xfrm>
            <a:off x="1" y="2841171"/>
            <a:ext cx="12159916" cy="4016828"/>
          </a:xfrm>
          <a:prstGeom prst="rect">
            <a:avLst/>
          </a:prstGeom>
          <a:ln>
            <a:noFill/>
          </a:ln>
          <a:effectLst>
            <a:softEdge rad="112500"/>
          </a:effectLst>
        </p:spPr>
      </p:pic>
      <p:sp>
        <p:nvSpPr>
          <p:cNvPr id="6" name="Title 2">
            <a:extLst>
              <a:ext uri="{FF2B5EF4-FFF2-40B4-BE49-F238E27FC236}">
                <a16:creationId xmlns:a16="http://schemas.microsoft.com/office/drawing/2014/main" id="{D9977715-B9B2-4E67-AF45-3C05410A696E}"/>
              </a:ext>
            </a:extLst>
          </p:cNvPr>
          <p:cNvSpPr txBox="1">
            <a:spLocks/>
          </p:cNvSpPr>
          <p:nvPr/>
        </p:nvSpPr>
        <p:spPr>
          <a:xfrm>
            <a:off x="1099171" y="1134148"/>
            <a:ext cx="5373820" cy="854849"/>
          </a:xfrm>
          <a:prstGeom prst="rect">
            <a:avLst/>
          </a:prstGeom>
        </p:spPr>
        <p:txBody>
          <a:bodyPr vert="horz" wrap="square" lIns="0" tIns="0" rIns="0" bIns="0" rtlCol="0" anchor="t">
            <a:noAutofit/>
          </a:bodyPr>
          <a:lstStyle>
            <a:lvl1pPr algn="l" defTabSz="914400" rtl="0" eaLnBrk="1" latinLnBrk="0" hangingPunct="1">
              <a:lnSpc>
                <a:spcPct val="100000"/>
              </a:lnSpc>
              <a:spcBef>
                <a:spcPts val="600"/>
              </a:spcBef>
              <a:buNone/>
              <a:defRPr sz="3000" b="0" kern="1200">
                <a:solidFill>
                  <a:schemeClr val="tx1"/>
                </a:solidFill>
                <a:latin typeface="+mj-lt"/>
                <a:ea typeface="+mj-ea"/>
                <a:cs typeface="+mj-cs"/>
              </a:defRPr>
            </a:lvl1pPr>
          </a:lstStyle>
          <a:p>
            <a:pPr lvl="0">
              <a:defRPr/>
            </a:pPr>
            <a:r>
              <a:rPr lang="it-IT" sz="20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Sedute plenarie a distanza</a:t>
            </a:r>
          </a:p>
          <a:p>
            <a:pPr lvl="0">
              <a:defRPr/>
            </a:pPr>
            <a:r>
              <a:rPr lang="it-IT" sz="20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		</a:t>
            </a:r>
            <a:endParaRPr kumimoji="0" lang="en-GB" sz="2000" b="1" u="none" strike="noStrike" kern="1200" cap="none" spc="0" normalizeH="0" baseline="0" noProof="0" dirty="0">
              <a:ln>
                <a:noFill/>
              </a:ln>
              <a:solidFill>
                <a:schemeClr val="accent1">
                  <a:lumMod val="75000"/>
                </a:schemeClr>
              </a:solidFill>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5842637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hart 6"/>
          <p:cNvGraphicFramePr>
            <a:graphicFrameLocks/>
          </p:cNvGraphicFramePr>
          <p:nvPr>
            <p:extLst>
              <p:ext uri="{D42A27DB-BD31-4B8C-83A1-F6EECF244321}">
                <p14:modId xmlns:p14="http://schemas.microsoft.com/office/powerpoint/2010/main" val="3033634208"/>
              </p:ext>
            </p:extLst>
          </p:nvPr>
        </p:nvGraphicFramePr>
        <p:xfrm>
          <a:off x="545910" y="218365"/>
          <a:ext cx="11136574" cy="637350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147637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3956" y="911290"/>
            <a:ext cx="11004882" cy="1094453"/>
          </a:xfrm>
          <a:prstGeom prst="rect">
            <a:avLst/>
          </a:prstGeom>
        </p:spPr>
        <p:txBody>
          <a:bodyPr vert="horz" lIns="0" tIns="0" rIns="0" bIns="0" rtlCol="0" anchor="t">
            <a:noAutofit/>
          </a:bodyPr>
          <a:lstStyle>
            <a:defPPr>
              <a:defRPr lang="en-US"/>
            </a:defPPr>
            <a:lvl1pPr lvl="0">
              <a:lnSpc>
                <a:spcPct val="100000"/>
              </a:lnSpc>
              <a:spcBef>
                <a:spcPts val="600"/>
              </a:spcBef>
              <a:buNone/>
              <a:defRPr sz="2000" b="0">
                <a:solidFill>
                  <a:schemeClr val="accent1">
                    <a:lumMod val="75000"/>
                  </a:schemeClr>
                </a:solidFill>
                <a:latin typeface="Arial"/>
                <a:ea typeface="+mj-ea"/>
                <a:cs typeface="+mj-cs"/>
              </a:defRPr>
            </a:lvl1pPr>
          </a:lstStyle>
          <a:p>
            <a:r>
              <a:rPr lang="it-IT" sz="1800" i="1" dirty="0">
                <a:latin typeface="Tahoma" panose="020B0604030504040204" pitchFamily="34" charset="0"/>
                <a:ea typeface="Tahoma" panose="020B0604030504040204" pitchFamily="34" charset="0"/>
                <a:cs typeface="Tahoma" panose="020B0604030504040204" pitchFamily="34" charset="0"/>
              </a:rPr>
              <a:t>"Abbiamo anche adattato il modo in cui i deputati possono </a:t>
            </a:r>
            <a:r>
              <a:rPr lang="it-IT" sz="1800" b="1" i="1" dirty="0">
                <a:latin typeface="Tahoma" panose="020B0604030504040204" pitchFamily="34" charset="0"/>
                <a:ea typeface="Tahoma" panose="020B0604030504040204" pitchFamily="34" charset="0"/>
                <a:cs typeface="Tahoma" panose="020B0604030504040204" pitchFamily="34" charset="0"/>
              </a:rPr>
              <a:t>partecipare ai dibattiti, </a:t>
            </a:r>
            <a:r>
              <a:rPr lang="it-IT" sz="1800" i="1" dirty="0">
                <a:latin typeface="Tahoma" panose="020B0604030504040204" pitchFamily="34" charset="0"/>
                <a:ea typeface="Tahoma" panose="020B0604030504040204" pitchFamily="34" charset="0"/>
                <a:cs typeface="Tahoma" panose="020B0604030504040204" pitchFamily="34" charset="0"/>
              </a:rPr>
              <a:t>permettendo collegamenti dagli uffici di Rappresentanza del Parlamento in ogni Stato membro, dando così la possibilità ai membri del Parlamento di prendere la parola anche senza dover essere fisicamente presenti in Aula.</a:t>
            </a:r>
          </a:p>
          <a:p>
            <a:endParaRPr lang="it-IT" sz="1800" i="1" dirty="0">
              <a:latin typeface="Tahoma" panose="020B0604030504040204" pitchFamily="34" charset="0"/>
              <a:ea typeface="Tahoma" panose="020B0604030504040204" pitchFamily="34" charset="0"/>
              <a:cs typeface="Tahoma" panose="020B0604030504040204" pitchFamily="34" charset="0"/>
            </a:endParaRPr>
          </a:p>
          <a:p>
            <a:r>
              <a:rPr lang="it-IT" sz="1800" dirty="0">
                <a:latin typeface="Tahoma" panose="020B0604030504040204" pitchFamily="34" charset="0"/>
                <a:ea typeface="Tahoma" panose="020B0604030504040204" pitchFamily="34" charset="0"/>
                <a:cs typeface="Tahoma" panose="020B0604030504040204" pitchFamily="34" charset="0"/>
              </a:rPr>
              <a:t>David Sassoli</a:t>
            </a:r>
            <a:endParaRPr lang="en-GB" sz="1800" dirty="0">
              <a:latin typeface="Tahoma" panose="020B0604030504040204" pitchFamily="34" charset="0"/>
              <a:ea typeface="Tahoma" panose="020B0604030504040204" pitchFamily="34" charset="0"/>
              <a:cs typeface="Tahoma" panose="020B0604030504040204" pitchFamily="34" charset="0"/>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40690" y="2882438"/>
            <a:ext cx="5951309" cy="3967539"/>
          </a:xfrm>
          <a:prstGeom prst="rect">
            <a:avLst/>
          </a:prstGeom>
          <a:ln>
            <a:noFill/>
          </a:ln>
          <a:effectLst>
            <a:softEdge rad="112500"/>
          </a:effectLst>
        </p:spPr>
      </p:pic>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t="1749" b="1749"/>
          <a:stretch/>
        </p:blipFill>
        <p:spPr>
          <a:xfrm>
            <a:off x="16042" y="2855494"/>
            <a:ext cx="6208295" cy="3994483"/>
          </a:xfrm>
          <a:prstGeom prst="rect">
            <a:avLst/>
          </a:prstGeom>
          <a:ln>
            <a:noFill/>
          </a:ln>
          <a:effectLst>
            <a:softEdge rad="112500"/>
          </a:effectLst>
        </p:spPr>
      </p:pic>
      <p:pic>
        <p:nvPicPr>
          <p:cNvPr id="13" name="Picture 12">
            <a:extLst>
              <a:ext uri="{FF2B5EF4-FFF2-40B4-BE49-F238E27FC236}">
                <a16:creationId xmlns:a16="http://schemas.microsoft.com/office/drawing/2014/main" id="{B439198B-305F-4FD9-9335-F8210BFB4C08}"/>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742537" y="-8738"/>
            <a:ext cx="1433421" cy="1137788"/>
          </a:xfrm>
          <a:prstGeom prst="rect">
            <a:avLst/>
          </a:prstGeom>
        </p:spPr>
      </p:pic>
      <p:sp>
        <p:nvSpPr>
          <p:cNvPr id="10" name="Title 2">
            <a:extLst>
              <a:ext uri="{FF2B5EF4-FFF2-40B4-BE49-F238E27FC236}">
                <a16:creationId xmlns:a16="http://schemas.microsoft.com/office/drawing/2014/main" id="{D9977715-B9B2-4E67-AF45-3C05410A696E}"/>
              </a:ext>
            </a:extLst>
          </p:cNvPr>
          <p:cNvSpPr txBox="1">
            <a:spLocks/>
          </p:cNvSpPr>
          <p:nvPr/>
        </p:nvSpPr>
        <p:spPr>
          <a:xfrm>
            <a:off x="682577" y="404833"/>
            <a:ext cx="5373820" cy="854849"/>
          </a:xfrm>
          <a:prstGeom prst="rect">
            <a:avLst/>
          </a:prstGeom>
        </p:spPr>
        <p:txBody>
          <a:bodyPr vert="horz" wrap="square" lIns="0" tIns="0" rIns="0" bIns="0" rtlCol="0" anchor="t">
            <a:noAutofit/>
          </a:bodyPr>
          <a:lstStyle>
            <a:lvl1pPr algn="l" defTabSz="914400" rtl="0" eaLnBrk="1" latinLnBrk="0" hangingPunct="1">
              <a:lnSpc>
                <a:spcPct val="100000"/>
              </a:lnSpc>
              <a:spcBef>
                <a:spcPts val="600"/>
              </a:spcBef>
              <a:buNone/>
              <a:defRPr sz="3000" b="0" kern="1200">
                <a:solidFill>
                  <a:schemeClr val="tx1"/>
                </a:solidFill>
                <a:latin typeface="+mj-lt"/>
                <a:ea typeface="+mj-ea"/>
                <a:cs typeface="+mj-cs"/>
              </a:defRPr>
            </a:lvl1pPr>
          </a:lstStyle>
          <a:p>
            <a:pPr lvl="0">
              <a:defRPr/>
            </a:pPr>
            <a:r>
              <a:rPr lang="it-IT" sz="20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Dibattiti a distanza</a:t>
            </a:r>
          </a:p>
          <a:p>
            <a:pPr lvl="0">
              <a:defRPr/>
            </a:pPr>
            <a:r>
              <a:rPr lang="it-IT" sz="20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		</a:t>
            </a:r>
            <a:endParaRPr kumimoji="0" lang="en-GB" sz="2000" b="1" u="none" strike="noStrike" kern="1200" cap="none" spc="0" normalizeH="0" baseline="0" noProof="0" dirty="0">
              <a:ln>
                <a:noFill/>
              </a:ln>
              <a:solidFill>
                <a:schemeClr val="accent1">
                  <a:lumMod val="75000"/>
                </a:schemeClr>
              </a:solidFill>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9077216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D9977715-B9B2-4E67-AF45-3C05410A696E}"/>
              </a:ext>
            </a:extLst>
          </p:cNvPr>
          <p:cNvSpPr txBox="1">
            <a:spLocks/>
          </p:cNvSpPr>
          <p:nvPr/>
        </p:nvSpPr>
        <p:spPr>
          <a:xfrm>
            <a:off x="716736" y="582288"/>
            <a:ext cx="9801931" cy="712601"/>
          </a:xfrm>
          <a:prstGeom prst="rect">
            <a:avLst/>
          </a:prstGeom>
        </p:spPr>
        <p:txBody>
          <a:bodyPr vert="horz" wrap="square" lIns="0" tIns="0" rIns="0" bIns="0" rtlCol="0" anchor="t">
            <a:noAutofit/>
          </a:bodyPr>
          <a:lstStyle>
            <a:lvl1pPr algn="l" defTabSz="914400" rtl="0" eaLnBrk="1" latinLnBrk="0" hangingPunct="1">
              <a:lnSpc>
                <a:spcPct val="100000"/>
              </a:lnSpc>
              <a:spcBef>
                <a:spcPts val="600"/>
              </a:spcBef>
              <a:buNone/>
              <a:defRPr sz="3000" b="0" kern="1200">
                <a:solidFill>
                  <a:schemeClr val="tx1"/>
                </a:solidFill>
                <a:latin typeface="+mj-lt"/>
                <a:ea typeface="+mj-ea"/>
                <a:cs typeface="+mj-cs"/>
              </a:defRPr>
            </a:lvl1pPr>
          </a:lstStyle>
          <a:p>
            <a:pPr lvl="0">
              <a:defRPr/>
            </a:pPr>
            <a:r>
              <a:rPr lang="it-IT" sz="20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Commissioni parlamentari a distanza</a:t>
            </a:r>
          </a:p>
          <a:p>
            <a:pPr>
              <a:defRPr/>
            </a:pPr>
            <a:r>
              <a:rPr lang="it-IT" sz="2000"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Una </a:t>
            </a:r>
            <a:r>
              <a:rPr lang="it-IT" sz="2000" dirty="0" err="1">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app</a:t>
            </a:r>
            <a:r>
              <a:rPr lang="it-IT" sz="2000"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 al servizio della democrazia europea: il sistema per la gestione degli emendamenti che ha facilitato l’approvazione di norme fondamentali </a:t>
            </a:r>
          </a:p>
          <a:p>
            <a:pPr lvl="0">
              <a:defRPr/>
            </a:pPr>
            <a:endParaRPr lang="it-IT" sz="20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endParaRPr>
          </a:p>
          <a:p>
            <a:pPr lvl="0">
              <a:defRPr/>
            </a:pPr>
            <a:endParaRPr lang="it-IT" sz="20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endParaRPr>
          </a:p>
        </p:txBody>
      </p:sp>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t="20476" b="20476"/>
          <a:stretch/>
        </p:blipFill>
        <p:spPr>
          <a:xfrm>
            <a:off x="0" y="2086111"/>
            <a:ext cx="12181114" cy="4795159"/>
          </a:xfrm>
          <a:prstGeom prst="rect">
            <a:avLst/>
          </a:prstGeom>
        </p:spPr>
      </p:pic>
      <p:pic>
        <p:nvPicPr>
          <p:cNvPr id="10" name="Picture 9">
            <a:extLst>
              <a:ext uri="{FF2B5EF4-FFF2-40B4-BE49-F238E27FC236}">
                <a16:creationId xmlns:a16="http://schemas.microsoft.com/office/drawing/2014/main" id="{B439198B-305F-4FD9-9335-F8210BFB4C0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742537" y="-8738"/>
            <a:ext cx="1433421" cy="1137788"/>
          </a:xfrm>
          <a:prstGeom prst="rect">
            <a:avLst/>
          </a:prstGeom>
        </p:spPr>
      </p:pic>
    </p:spTree>
    <p:extLst>
      <p:ext uri="{BB962C8B-B14F-4D97-AF65-F5344CB8AC3E}">
        <p14:creationId xmlns:p14="http://schemas.microsoft.com/office/powerpoint/2010/main" val="41318279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74217" y="753138"/>
            <a:ext cx="10047569" cy="523220"/>
          </a:xfrm>
          <a:prstGeom prst="rect">
            <a:avLst/>
          </a:prstGeom>
        </p:spPr>
        <p:txBody>
          <a:bodyPr vert="horz" wrap="square" lIns="0" tIns="0" rIns="0" bIns="0" rtlCol="0" anchor="t">
            <a:noAutofit/>
          </a:bodyPr>
          <a:lstStyle/>
          <a:p>
            <a:pPr lvl="0">
              <a:defRPr/>
            </a:pPr>
            <a:r>
              <a:rPr lang="it-IT" sz="34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2. Seguire le attività del PE a distanza </a:t>
            </a:r>
          </a:p>
        </p:txBody>
      </p:sp>
      <p:sp>
        <p:nvSpPr>
          <p:cNvPr id="14" name="Pladsholder til tekst 3"/>
          <p:cNvSpPr txBox="1">
            <a:spLocks/>
          </p:cNvSpPr>
          <p:nvPr/>
        </p:nvSpPr>
        <p:spPr>
          <a:xfrm>
            <a:off x="1300210" y="2108870"/>
            <a:ext cx="10891790" cy="776704"/>
          </a:xfrm>
          <a:prstGeom prst="rect">
            <a:avLst/>
          </a:prstGeom>
        </p:spPr>
        <p:txBody>
          <a:bodyPr vert="horz" lIns="0" tIns="0" rIns="0" bIns="0" rtlCol="0" anchor="t">
            <a:noAutofit/>
          </a:bodyPr>
          <a:lstStyle>
            <a:defPPr>
              <a:defRPr lang="en-US"/>
            </a:defPPr>
            <a:lvl1pPr lvl="0">
              <a:lnSpc>
                <a:spcPct val="100000"/>
              </a:lnSpc>
              <a:spcBef>
                <a:spcPts val="600"/>
              </a:spcBef>
              <a:buNone/>
              <a:defRPr b="0" i="1">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defRPr>
            </a:lvl1pPr>
          </a:lstStyle>
          <a:p>
            <a:pPr marL="285750" indent="-285750">
              <a:buFont typeface="Arial" panose="020B0604020202020204" pitchFamily="34" charset="0"/>
              <a:buChar char="•"/>
            </a:pPr>
            <a:r>
              <a:rPr lang="it-IT" altLang="en-US" sz="2500" i="0" dirty="0"/>
              <a:t>Dirette</a:t>
            </a:r>
            <a:r>
              <a:rPr lang="da-DK" altLang="en-US" sz="2500" i="0" dirty="0"/>
              <a:t>: </a:t>
            </a:r>
            <a:r>
              <a:rPr lang="it-IT" altLang="en-US" sz="2500" i="0" dirty="0"/>
              <a:t>copertura </a:t>
            </a:r>
            <a:r>
              <a:rPr lang="it-IT" altLang="en-US" sz="2500" i="0" dirty="0" err="1"/>
              <a:t>webstreaming</a:t>
            </a:r>
            <a:r>
              <a:rPr lang="it-IT" altLang="en-US" sz="2500" i="0" dirty="0"/>
              <a:t> in diretta delle attività parlamentari</a:t>
            </a:r>
          </a:p>
        </p:txBody>
      </p:sp>
      <p:pic>
        <p:nvPicPr>
          <p:cNvPr id="16" name="Picture 15"/>
          <p:cNvPicPr>
            <a:picLocks noChangeAspect="1"/>
          </p:cNvPicPr>
          <p:nvPr/>
        </p:nvPicPr>
        <p:blipFill rotWithShape="1">
          <a:blip r:embed="rId3" cstate="print">
            <a:extLst>
              <a:ext uri="{28A0092B-C50C-407E-A947-70E740481C1C}">
                <a14:useLocalDpi xmlns:a14="http://schemas.microsoft.com/office/drawing/2010/main" val="0"/>
              </a:ext>
            </a:extLst>
          </a:blip>
          <a:srcRect l="-2994" t="-750" r="-9673" b="-35429"/>
          <a:stretch/>
        </p:blipFill>
        <p:spPr>
          <a:xfrm>
            <a:off x="251924" y="2941383"/>
            <a:ext cx="12432631" cy="4034866"/>
          </a:xfrm>
          <a:prstGeom prst="rect">
            <a:avLst/>
          </a:prstGeom>
        </p:spPr>
      </p:pic>
      <p:pic>
        <p:nvPicPr>
          <p:cNvPr id="17" name="Picture 16">
            <a:extLst>
              <a:ext uri="{FF2B5EF4-FFF2-40B4-BE49-F238E27FC236}">
                <a16:creationId xmlns:a16="http://schemas.microsoft.com/office/drawing/2014/main" id="{B439198B-305F-4FD9-9335-F8210BFB4C0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742537" y="-8738"/>
            <a:ext cx="1433421" cy="1137788"/>
          </a:xfrm>
          <a:prstGeom prst="rect">
            <a:avLst/>
          </a:prstGeom>
        </p:spPr>
      </p:pic>
    </p:spTree>
    <p:extLst>
      <p:ext uri="{BB962C8B-B14F-4D97-AF65-F5344CB8AC3E}">
        <p14:creationId xmlns:p14="http://schemas.microsoft.com/office/powerpoint/2010/main" val="24820957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Pladsholder til tekst 3"/>
          <p:cNvSpPr txBox="1">
            <a:spLocks/>
          </p:cNvSpPr>
          <p:nvPr/>
        </p:nvSpPr>
        <p:spPr>
          <a:xfrm>
            <a:off x="1300209" y="2108870"/>
            <a:ext cx="9917519" cy="776704"/>
          </a:xfrm>
          <a:prstGeom prst="rect">
            <a:avLst/>
          </a:prstGeom>
        </p:spPr>
        <p:txBody>
          <a:bodyPr vert="horz" lIns="0" tIns="0" rIns="0" bIns="0" rtlCol="0" anchor="t">
            <a:noAutofit/>
          </a:bodyPr>
          <a:lstStyle>
            <a:defPPr>
              <a:defRPr lang="en-US"/>
            </a:defPPr>
            <a:lvl1pPr lvl="0">
              <a:lnSpc>
                <a:spcPct val="100000"/>
              </a:lnSpc>
              <a:spcBef>
                <a:spcPts val="600"/>
              </a:spcBef>
              <a:buNone/>
              <a:defRPr b="0" i="1">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defRPr>
            </a:lvl1pPr>
          </a:lstStyle>
          <a:p>
            <a:pPr marL="285750" indent="-285750">
              <a:buFont typeface="Arial" panose="020B0604020202020204" pitchFamily="34" charset="0"/>
              <a:buChar char="•"/>
            </a:pPr>
            <a:r>
              <a:rPr lang="it-IT" altLang="en-US" sz="2500" i="0" dirty="0"/>
              <a:t>Video scaricabili</a:t>
            </a:r>
          </a:p>
          <a:p>
            <a:pPr marL="285750" indent="-285750">
              <a:buFont typeface="Arial" panose="020B0604020202020204" pitchFamily="34" charset="0"/>
              <a:buChar char="•"/>
            </a:pPr>
            <a:r>
              <a:rPr lang="it-IT" altLang="en-US" sz="2500" i="0" dirty="0"/>
              <a:t>Download e condivisione singoli dibatti e interventi eurodeputati</a:t>
            </a:r>
          </a:p>
          <a:p>
            <a:pPr marL="285750" indent="-285750">
              <a:buFont typeface="Arial" panose="020B0604020202020204" pitchFamily="34" charset="0"/>
              <a:buChar char="•"/>
            </a:pPr>
            <a:endParaRPr lang="da-DK" altLang="en-US" sz="2500" i="0" dirty="0"/>
          </a:p>
          <a:p>
            <a:pPr marL="285750" indent="-285750">
              <a:buFont typeface="Arial" panose="020B0604020202020204" pitchFamily="34" charset="0"/>
              <a:buChar char="•"/>
            </a:pPr>
            <a:endParaRPr lang="da-DK" altLang="en-US" sz="2500" i="0" dirty="0"/>
          </a:p>
        </p:txBody>
      </p:sp>
      <p:pic>
        <p:nvPicPr>
          <p:cNvPr id="17" name="Picture 16">
            <a:extLst>
              <a:ext uri="{FF2B5EF4-FFF2-40B4-BE49-F238E27FC236}">
                <a16:creationId xmlns:a16="http://schemas.microsoft.com/office/drawing/2014/main" id="{B439198B-305F-4FD9-9335-F8210BFB4C0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42537" y="-8738"/>
            <a:ext cx="1433421" cy="1137788"/>
          </a:xfrm>
          <a:prstGeom prst="rect">
            <a:avLst/>
          </a:prstGeom>
        </p:spPr>
      </p:pic>
      <p:pic>
        <p:nvPicPr>
          <p:cNvPr id="10" name="Picture 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76777" y="3069534"/>
            <a:ext cx="4357687" cy="235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ight Arrow 10"/>
          <p:cNvSpPr/>
          <p:nvPr/>
        </p:nvSpPr>
        <p:spPr>
          <a:xfrm rot="1909431">
            <a:off x="4957989" y="3633096"/>
            <a:ext cx="730250" cy="128588"/>
          </a:xfrm>
          <a:prstGeom prst="rightArrow">
            <a:avLst/>
          </a:prstGeom>
        </p:spPr>
        <p:style>
          <a:lnRef idx="3">
            <a:schemeClr val="lt1"/>
          </a:lnRef>
          <a:fillRef idx="1">
            <a:schemeClr val="accent4"/>
          </a:fillRef>
          <a:effectRef idx="1">
            <a:schemeClr val="accent4"/>
          </a:effectRef>
          <a:fontRef idx="minor">
            <a:schemeClr val="lt1"/>
          </a:fontRef>
        </p:style>
        <p:txBody>
          <a:bodyPr anchor="ctr"/>
          <a:lstStyle/>
          <a:p>
            <a:pPr algn="ctr">
              <a:defRPr/>
            </a:pPr>
            <a:endParaRPr lang="en-GB"/>
          </a:p>
        </p:txBody>
      </p:sp>
      <p:pic>
        <p:nvPicPr>
          <p:cNvPr id="12" name="Picture 2"/>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67439" y="4445896"/>
            <a:ext cx="4270375" cy="230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ight Arrow 12"/>
          <p:cNvSpPr/>
          <p:nvPr/>
        </p:nvSpPr>
        <p:spPr>
          <a:xfrm rot="1909431">
            <a:off x="4421414" y="5095184"/>
            <a:ext cx="730250" cy="128587"/>
          </a:xfrm>
          <a:prstGeom prst="rightArrow">
            <a:avLst/>
          </a:prstGeom>
        </p:spPr>
        <p:style>
          <a:lnRef idx="3">
            <a:schemeClr val="lt1"/>
          </a:lnRef>
          <a:fillRef idx="1">
            <a:schemeClr val="accent4"/>
          </a:fillRef>
          <a:effectRef idx="1">
            <a:schemeClr val="accent4"/>
          </a:effectRef>
          <a:fontRef idx="minor">
            <a:schemeClr val="lt1"/>
          </a:fontRef>
        </p:style>
        <p:txBody>
          <a:bodyPr anchor="ctr"/>
          <a:lstStyle/>
          <a:p>
            <a:pPr algn="ctr">
              <a:defRPr/>
            </a:pPr>
            <a:endParaRPr lang="en-GB"/>
          </a:p>
        </p:txBody>
      </p:sp>
      <p:sp>
        <p:nvSpPr>
          <p:cNvPr id="15" name="Right Arrow 14"/>
          <p:cNvSpPr/>
          <p:nvPr/>
        </p:nvSpPr>
        <p:spPr>
          <a:xfrm rot="1909431">
            <a:off x="4778602" y="5104709"/>
            <a:ext cx="730250" cy="128587"/>
          </a:xfrm>
          <a:prstGeom prst="rightArrow">
            <a:avLst/>
          </a:prstGeom>
        </p:spPr>
        <p:style>
          <a:lnRef idx="3">
            <a:schemeClr val="lt1"/>
          </a:lnRef>
          <a:fillRef idx="1">
            <a:schemeClr val="accent4"/>
          </a:fillRef>
          <a:effectRef idx="1">
            <a:schemeClr val="accent4"/>
          </a:effectRef>
          <a:fontRef idx="minor">
            <a:schemeClr val="lt1"/>
          </a:fontRef>
        </p:style>
        <p:txBody>
          <a:bodyPr anchor="ctr"/>
          <a:lstStyle/>
          <a:p>
            <a:pPr algn="ctr">
              <a:defRPr/>
            </a:pPr>
            <a:endParaRPr lang="en-GB"/>
          </a:p>
        </p:txBody>
      </p:sp>
      <p:sp>
        <p:nvSpPr>
          <p:cNvPr id="18" name="Right Arrow 17"/>
          <p:cNvSpPr/>
          <p:nvPr/>
        </p:nvSpPr>
        <p:spPr>
          <a:xfrm rot="10800000">
            <a:off x="7209064" y="5526984"/>
            <a:ext cx="730250" cy="128587"/>
          </a:xfrm>
          <a:prstGeom prst="rightArrow">
            <a:avLst/>
          </a:prstGeom>
        </p:spPr>
        <p:style>
          <a:lnRef idx="3">
            <a:schemeClr val="lt1"/>
          </a:lnRef>
          <a:fillRef idx="1">
            <a:schemeClr val="accent4"/>
          </a:fillRef>
          <a:effectRef idx="1">
            <a:schemeClr val="accent4"/>
          </a:effectRef>
          <a:fontRef idx="minor">
            <a:schemeClr val="lt1"/>
          </a:fontRef>
        </p:style>
        <p:txBody>
          <a:bodyPr anchor="ctr"/>
          <a:lstStyle/>
          <a:p>
            <a:pPr algn="ctr">
              <a:defRPr/>
            </a:pPr>
            <a:endParaRPr lang="en-GB"/>
          </a:p>
        </p:txBody>
      </p:sp>
      <p:sp>
        <p:nvSpPr>
          <p:cNvPr id="19" name="Rectangle 3">
            <a:extLst>
              <a:ext uri="{FF2B5EF4-FFF2-40B4-BE49-F238E27FC236}">
                <a16:creationId xmlns:a16="http://schemas.microsoft.com/office/drawing/2014/main" id="{48E975F8-DC0E-1F4C-A1A1-DDF631D33E33}"/>
              </a:ext>
            </a:extLst>
          </p:cNvPr>
          <p:cNvSpPr/>
          <p:nvPr/>
        </p:nvSpPr>
        <p:spPr>
          <a:xfrm>
            <a:off x="974217" y="753138"/>
            <a:ext cx="10047569" cy="523220"/>
          </a:xfrm>
          <a:prstGeom prst="rect">
            <a:avLst/>
          </a:prstGeom>
        </p:spPr>
        <p:txBody>
          <a:bodyPr vert="horz" wrap="square" lIns="0" tIns="0" rIns="0" bIns="0" rtlCol="0" anchor="t">
            <a:noAutofit/>
          </a:bodyPr>
          <a:lstStyle/>
          <a:p>
            <a:pPr lvl="0">
              <a:defRPr/>
            </a:pPr>
            <a:r>
              <a:rPr lang="it-IT" sz="34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2. Seguire le attività del PE a distanza </a:t>
            </a:r>
          </a:p>
        </p:txBody>
      </p:sp>
    </p:spTree>
    <p:extLst>
      <p:ext uri="{BB962C8B-B14F-4D97-AF65-F5344CB8AC3E}">
        <p14:creationId xmlns:p14="http://schemas.microsoft.com/office/powerpoint/2010/main" val="22016499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EMPLATEVERSION" val="7.1"/>
  <p:tag name="VERSIONNUMBER" val="711"/>
</p:tagLst>
</file>

<file path=ppt/tags/tag2.xml><?xml version="1.0" encoding="utf-8"?>
<p:tagLst xmlns:a="http://schemas.openxmlformats.org/drawingml/2006/main" xmlns:r="http://schemas.openxmlformats.org/officeDocument/2006/relationships" xmlns:p="http://schemas.openxmlformats.org/presentationml/2006/main">
  <p:tag name="LOGO" val="CORPORATE_FOOTER"/>
  <p:tag name="LOGO_POSITION" val="FOOTER"/>
  <p:tag name="LOGO_ORDER" val="1"/>
  <p:tag name="TEMPLATEVERSION" val="7.1"/>
  <p:tag name="VERSIONNUMBER" val="711"/>
</p:tagLst>
</file>

<file path=ppt/tags/tag3.xml><?xml version="1.0" encoding="utf-8"?>
<p:tagLst xmlns:a="http://schemas.openxmlformats.org/drawingml/2006/main" xmlns:r="http://schemas.openxmlformats.org/officeDocument/2006/relationships" xmlns:p="http://schemas.openxmlformats.org/presentationml/2006/main">
  <p:tag name="LOGO" val="CORPORATE_HEADER"/>
  <p:tag name="LOGO_POSITION" val="HEADER"/>
</p:tagLst>
</file>

<file path=ppt/tags/tag4.xml><?xml version="1.0" encoding="utf-8"?>
<p:tagLst xmlns:a="http://schemas.openxmlformats.org/drawingml/2006/main" xmlns:r="http://schemas.openxmlformats.org/officeDocument/2006/relationships" xmlns:p="http://schemas.openxmlformats.org/presentationml/2006/main">
  <p:tag name="LOGO" val="CORPORATE_HEADER"/>
  <p:tag name="LOGO_POSITION" val="HEADER"/>
</p:tagLst>
</file>

<file path=ppt/tags/tag5.xml><?xml version="1.0" encoding="utf-8"?>
<p:tagLst xmlns:a="http://schemas.openxmlformats.org/drawingml/2006/main" xmlns:r="http://schemas.openxmlformats.org/officeDocument/2006/relationships" xmlns:p="http://schemas.openxmlformats.org/presentationml/2006/main">
  <p:tag name="LOGO" val="CORPORATE_HEADER"/>
  <p:tag name="LOGO_POSITION" val="HEADER"/>
</p:tagLst>
</file>

<file path=ppt/tags/tag6.xml><?xml version="1.0" encoding="utf-8"?>
<p:tagLst xmlns:a="http://schemas.openxmlformats.org/drawingml/2006/main" xmlns:r="http://schemas.openxmlformats.org/officeDocument/2006/relationships" xmlns:p="http://schemas.openxmlformats.org/presentationml/2006/main">
  <p:tag name="LOGO" val="CORPORATE_HEADER"/>
  <p:tag name="LOGO_POSITION" val="HEADER"/>
</p:tagLst>
</file>

<file path=ppt/theme/theme1.xml><?xml version="1.0" encoding="utf-8"?>
<a:theme xmlns:a="http://schemas.openxmlformats.org/drawingml/2006/main" name="Office Theme">
  <a:themeElements>
    <a:clrScheme name="Custom 1">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ar template master">
  <a:themeElements>
    <a:clrScheme name="Kantar colour theme">
      <a:dk1>
        <a:srgbClr val="333333"/>
      </a:dk1>
      <a:lt1>
        <a:srgbClr val="FFFFFF"/>
      </a:lt1>
      <a:dk2>
        <a:srgbClr val="0060FF"/>
      </a:dk2>
      <a:lt2>
        <a:srgbClr val="802AB7"/>
      </a:lt2>
      <a:accent1>
        <a:srgbClr val="AEAE9F"/>
      </a:accent1>
      <a:accent2>
        <a:srgbClr val="00E5BA"/>
      </a:accent2>
      <a:accent3>
        <a:srgbClr val="00B600"/>
      </a:accent3>
      <a:accent4>
        <a:srgbClr val="FEDB00"/>
      </a:accent4>
      <a:accent5>
        <a:srgbClr val="FF5000"/>
      </a:accent5>
      <a:accent6>
        <a:srgbClr val="FA0028"/>
      </a:accent6>
      <a:hlink>
        <a:srgbClr val="0060FF"/>
      </a:hlink>
      <a:folHlink>
        <a:srgbClr val="802AB7"/>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ltGray">
        <a:solidFill>
          <a:schemeClr val="accent1"/>
        </a:solidFill>
        <a:ln w="12700">
          <a:noFill/>
        </a:ln>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l">
          <a:defRPr sz="1600" b="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600" dirty="0" err="1" smtClean="0"/>
        </a:defPPr>
      </a:lstStyle>
    </a:txDef>
  </a:objectDefaults>
  <a:extraClrSchemeLst/>
  <a:custClrLst>
    <a:custClr name="Significance red">
      <a:srgbClr val="E10000"/>
    </a:custClr>
    <a:custClr name="Significance red light">
      <a:srgbClr val="ED6666"/>
    </a:custClr>
    <a:custClr name="Significance green">
      <a:srgbClr val="00D200"/>
    </a:custClr>
    <a:custClr name="Significance green light">
      <a:srgbClr val="66E466"/>
    </a:custClr>
    <a:custClr name="Custom light blue">
      <a:srgbClr val="00B6FF"/>
    </a:custClr>
    <a:custClr name="Custom light green">
      <a:srgbClr val="9EE900"/>
    </a:custClr>
    <a:custClr name="Custom magenta">
      <a:srgbClr val="C700D3"/>
    </a:custClr>
  </a:custClrLst>
  <a:extLst>
    <a:ext uri="{05A4C25C-085E-4340-85A3-A5531E510DB2}">
      <thm15:themeFamily xmlns:thm15="http://schemas.microsoft.com/office/thememl/2012/main" name="Kantar presentation template 16x9.potx" id="{72C55E70-DCC0-48BC-A8D3-254C9D85EE6B}" vid="{C23FF744-6EF1-4703-9F18-C96C6AEBAFAC}"/>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2844</TotalTime>
  <Words>1192</Words>
  <Application>Microsoft Office PowerPoint</Application>
  <PresentationFormat>Widescreen</PresentationFormat>
  <Paragraphs>114</Paragraphs>
  <Slides>20</Slides>
  <Notes>16</Notes>
  <HiddenSlides>0</HiddenSlides>
  <MMClips>0</MMClips>
  <ScaleCrop>false</ScaleCrop>
  <HeadingPairs>
    <vt:vector size="6" baseType="variant">
      <vt:variant>
        <vt:lpstr>Caratteri utilizzati</vt:lpstr>
      </vt:variant>
      <vt:variant>
        <vt:i4>4</vt:i4>
      </vt:variant>
      <vt:variant>
        <vt:lpstr>Tema</vt:lpstr>
      </vt:variant>
      <vt:variant>
        <vt:i4>2</vt:i4>
      </vt:variant>
      <vt:variant>
        <vt:lpstr>Titoli diapositive</vt:lpstr>
      </vt:variant>
      <vt:variant>
        <vt:i4>20</vt:i4>
      </vt:variant>
    </vt:vector>
  </HeadingPairs>
  <TitlesOfParts>
    <vt:vector size="26" baseType="lpstr">
      <vt:lpstr>Arial</vt:lpstr>
      <vt:lpstr>Calibri</vt:lpstr>
      <vt:lpstr>Calibri Light</vt:lpstr>
      <vt:lpstr>Tahoma</vt:lpstr>
      <vt:lpstr>Office Theme</vt:lpstr>
      <vt:lpstr>Kantar template master</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European Parliament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LEGROS Guillaume</dc:creator>
  <cp:lastModifiedBy>Volpato</cp:lastModifiedBy>
  <cp:revision>214</cp:revision>
  <dcterms:created xsi:type="dcterms:W3CDTF">2020-10-28T12:54:43Z</dcterms:created>
  <dcterms:modified xsi:type="dcterms:W3CDTF">2020-12-14T11:05:38Z</dcterms:modified>
</cp:coreProperties>
</file>