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22"/>
  </p:notesMasterIdLst>
  <p:sldIdLst>
    <p:sldId id="376" r:id="rId3"/>
    <p:sldId id="379" r:id="rId4"/>
    <p:sldId id="380" r:id="rId5"/>
    <p:sldId id="260" r:id="rId6"/>
    <p:sldId id="381" r:id="rId7"/>
    <p:sldId id="377" r:id="rId8"/>
    <p:sldId id="384" r:id="rId9"/>
    <p:sldId id="382" r:id="rId10"/>
    <p:sldId id="383" r:id="rId11"/>
    <p:sldId id="385" r:id="rId12"/>
    <p:sldId id="391" r:id="rId13"/>
    <p:sldId id="390" r:id="rId14"/>
    <p:sldId id="393" r:id="rId15"/>
    <p:sldId id="388" r:id="rId16"/>
    <p:sldId id="392" r:id="rId17"/>
    <p:sldId id="394" r:id="rId18"/>
    <p:sldId id="386" r:id="rId19"/>
    <p:sldId id="378" r:id="rId20"/>
    <p:sldId id="387" r:id="rId21"/>
  </p:sldIdLst>
  <p:sldSz cx="9144000" cy="6858000" type="screen4x3"/>
  <p:notesSz cx="6858000" cy="9926638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/>
        <a:cs typeface="SimSun"/>
      </a:defRPr>
    </a:lvl1pPr>
    <a:lvl2pPr marL="742950" indent="-28575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/>
        <a:cs typeface="SimSun"/>
      </a:defRPr>
    </a:lvl2pPr>
    <a:lvl3pPr marL="11430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/>
        <a:cs typeface="SimSun"/>
      </a:defRPr>
    </a:lvl3pPr>
    <a:lvl4pPr marL="16002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/>
        <a:cs typeface="SimSun"/>
      </a:defRPr>
    </a:lvl4pPr>
    <a:lvl5pPr marL="20574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/>
        <a:cs typeface="SimSun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SimSun"/>
        <a:cs typeface="SimSun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SimSun"/>
        <a:cs typeface="SimSun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SimSun"/>
        <a:cs typeface="SimSun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SimSun"/>
        <a:cs typeface="SimSun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673">
          <p15:clr>
            <a:srgbClr val="A4A3A4"/>
          </p15:clr>
        </p15:guide>
        <p15:guide id="2" pos="195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bora Xhakolli" initials="DX" lastIdx="1" clrIdx="0">
    <p:extLst>
      <p:ext uri="{19B8F6BF-5375-455C-9EA6-DF929625EA0E}">
        <p15:presenceInfo xmlns:p15="http://schemas.microsoft.com/office/powerpoint/2012/main" userId="84b140e773f3686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0F5494"/>
    <a:srgbClr val="0000FF"/>
    <a:srgbClr val="FFD41D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26" autoAdjust="0"/>
    <p:restoredTop sz="90315" autoAdjust="0"/>
  </p:normalViewPr>
  <p:slideViewPr>
    <p:cSldViewPr>
      <p:cViewPr varScale="1">
        <p:scale>
          <a:sx n="44" d="100"/>
          <a:sy n="44" d="100"/>
        </p:scale>
        <p:origin x="1368" y="6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673"/>
        <p:guide pos="195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2E1972-FA0A-404C-A01A-E6A49ABB43FD}" type="doc">
      <dgm:prSet loTypeId="urn:microsoft.com/office/officeart/2005/8/layout/radial1" loCatId="cycle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E09AA940-C020-4890-A093-C85D8D26CB49}">
      <dgm:prSet phldrT="[Text]"/>
      <dgm:spPr>
        <a:xfrm>
          <a:off x="3195448" y="1974081"/>
          <a:ext cx="1500591" cy="1500591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</dgm:spPr>
      <dgm:t>
        <a:bodyPr/>
        <a:lstStyle/>
        <a:p>
          <a:pPr>
            <a:buNone/>
          </a:pPr>
          <a:r>
            <a:rPr lang="en-US">
              <a:latin typeface="Arial"/>
              <a:ea typeface="+mn-ea"/>
              <a:cs typeface="+mn-cs"/>
            </a:rPr>
            <a:t> </a:t>
          </a:r>
          <a:endParaRPr lang="en-US" dirty="0">
            <a:latin typeface="Arial"/>
            <a:ea typeface="+mn-ea"/>
            <a:cs typeface="+mn-cs"/>
          </a:endParaRPr>
        </a:p>
      </dgm:t>
    </dgm:pt>
    <dgm:pt modelId="{39351F4E-8637-48CA-8041-C5876AA9F897}" type="parTrans" cxnId="{6C16F937-565C-4B91-BC97-87441B130573}">
      <dgm:prSet/>
      <dgm:spPr/>
      <dgm:t>
        <a:bodyPr/>
        <a:lstStyle/>
        <a:p>
          <a:endParaRPr lang="en-US"/>
        </a:p>
      </dgm:t>
    </dgm:pt>
    <dgm:pt modelId="{C8548344-0331-4CE0-97CC-0A74965988B2}" type="sibTrans" cxnId="{6C16F937-565C-4B91-BC97-87441B130573}">
      <dgm:prSet/>
      <dgm:spPr/>
      <dgm:t>
        <a:bodyPr/>
        <a:lstStyle/>
        <a:p>
          <a:endParaRPr lang="en-US"/>
        </a:p>
      </dgm:t>
    </dgm:pt>
    <dgm:pt modelId="{CF235286-7BF8-48DC-918D-02A47216A935}">
      <dgm:prSet phldrT="[Text]" custT="1"/>
      <dgm:spPr>
        <a:xfrm>
          <a:off x="3195448" y="20335"/>
          <a:ext cx="1500591" cy="1500591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pPr>
            <a:buNone/>
          </a:pPr>
          <a:endParaRPr lang="en-US" sz="4000" dirty="0">
            <a:solidFill>
              <a:srgbClr val="FFFFFF"/>
            </a:solidFill>
            <a:latin typeface="Arial"/>
            <a:ea typeface="+mn-ea"/>
            <a:cs typeface="+mn-cs"/>
          </a:endParaRPr>
        </a:p>
      </dgm:t>
    </dgm:pt>
    <dgm:pt modelId="{1F31F1E3-3881-48E9-B5F3-644C5861526D}" type="sibTrans" cxnId="{4C56FECE-130B-4832-A3E5-86CB9494744F}">
      <dgm:prSet/>
      <dgm:spPr/>
      <dgm:t>
        <a:bodyPr/>
        <a:lstStyle/>
        <a:p>
          <a:endParaRPr lang="en-US"/>
        </a:p>
      </dgm:t>
    </dgm:pt>
    <dgm:pt modelId="{E89098DD-CD98-4BA2-BD92-92813D9074C7}" type="parTrans" cxnId="{4C56FECE-130B-4832-A3E5-86CB9494744F}">
      <dgm:prSet/>
      <dgm:spPr>
        <a:xfrm rot="16200000">
          <a:off x="3719166" y="1730390"/>
          <a:ext cx="453155" cy="34227"/>
        </a:xfrm>
        <a:custGeom>
          <a:avLst/>
          <a:gdLst/>
          <a:ahLst/>
          <a:cxnLst/>
          <a:rect l="0" t="0" r="0" b="0"/>
          <a:pathLst>
            <a:path>
              <a:moveTo>
                <a:pt x="0" y="17113"/>
              </a:moveTo>
              <a:lnTo>
                <a:pt x="453155" y="17113"/>
              </a:lnTo>
            </a:path>
          </a:pathLst>
        </a:custGeom>
      </dgm:spPr>
      <dgm:t>
        <a:bodyPr/>
        <a:lstStyle/>
        <a:p>
          <a:pPr>
            <a:buNone/>
          </a:pPr>
          <a:endParaRPr lang="en-US">
            <a:solidFill>
              <a:srgbClr val="4D4D4D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gm:t>
    </dgm:pt>
    <dgm:pt modelId="{C03BEFA1-DE89-4726-8286-F7D156512A5F}">
      <dgm:prSet/>
      <dgm:spPr>
        <a:blipFill rotWithShape="0">
          <a:blip xmlns:r="http://schemas.openxmlformats.org/officeDocument/2006/relationships" r:embed="rId3"/>
          <a:srcRect/>
          <a:stretch>
            <a:fillRect/>
          </a:stretch>
        </a:blipFill>
      </dgm:spPr>
      <dgm:t>
        <a:bodyPr/>
        <a:lstStyle/>
        <a:p>
          <a:endParaRPr lang="it-IT"/>
        </a:p>
      </dgm:t>
    </dgm:pt>
    <dgm:pt modelId="{AFAE6B17-36B9-468A-86B9-2E701C5FAFDB}" type="parTrans" cxnId="{21B801FC-39F0-4BAC-9D0F-E160BB1E3135}">
      <dgm:prSet/>
      <dgm:spPr/>
      <dgm:t>
        <a:bodyPr/>
        <a:lstStyle/>
        <a:p>
          <a:endParaRPr lang="it-IT"/>
        </a:p>
      </dgm:t>
    </dgm:pt>
    <dgm:pt modelId="{4FA85283-70A4-4FB5-8537-7290340F51C9}" type="sibTrans" cxnId="{21B801FC-39F0-4BAC-9D0F-E160BB1E3135}">
      <dgm:prSet/>
      <dgm:spPr/>
      <dgm:t>
        <a:bodyPr/>
        <a:lstStyle/>
        <a:p>
          <a:endParaRPr lang="it-IT"/>
        </a:p>
      </dgm:t>
    </dgm:pt>
    <dgm:pt modelId="{DB6866D7-98E0-438F-A07A-3FBCC7CC9D79}">
      <dgm:prSet phldrT="[Text]" custT="1"/>
      <dgm:spPr>
        <a:xfrm>
          <a:off x="2047065" y="3554695"/>
          <a:ext cx="1500591" cy="1500591"/>
        </a:xfrm>
        <a:prstGeom prst="ellipse">
          <a:avLst/>
        </a:prstGeom>
        <a:blipFill rotWithShape="0">
          <a:blip xmlns:r="http://schemas.openxmlformats.org/officeDocument/2006/relationships" r:embed="rId4"/>
          <a:srcRect/>
          <a:stretch>
            <a:fillRect t="-8000" b="-8000"/>
          </a:stretch>
        </a:blipFill>
      </dgm:spPr>
      <dgm:t>
        <a:bodyPr/>
        <a:lstStyle/>
        <a:p>
          <a:pPr>
            <a:buNone/>
          </a:pPr>
          <a:endParaRPr lang="en-US" sz="4000" dirty="0">
            <a:solidFill>
              <a:srgbClr val="FFFFFF"/>
            </a:solidFill>
            <a:latin typeface="Arial"/>
            <a:ea typeface="+mn-ea"/>
            <a:cs typeface="+mn-cs"/>
          </a:endParaRPr>
        </a:p>
      </dgm:t>
    </dgm:pt>
    <dgm:pt modelId="{AF4E0393-2683-4E6B-BBD6-3E0E876719F6}" type="sibTrans" cxnId="{304DDEE3-1D95-485F-A0F8-979BBD550201}">
      <dgm:prSet/>
      <dgm:spPr/>
      <dgm:t>
        <a:bodyPr/>
        <a:lstStyle/>
        <a:p>
          <a:endParaRPr lang="en-US"/>
        </a:p>
      </dgm:t>
    </dgm:pt>
    <dgm:pt modelId="{61008A5E-2FC6-4C34-8CA1-218A4601F5DA}" type="parTrans" cxnId="{304DDEE3-1D95-485F-A0F8-979BBD550201}">
      <dgm:prSet/>
      <dgm:spPr>
        <a:xfrm rot="7560000">
          <a:off x="3144974" y="3497570"/>
          <a:ext cx="453155" cy="34227"/>
        </a:xfrm>
        <a:custGeom>
          <a:avLst/>
          <a:gdLst/>
          <a:ahLst/>
          <a:cxnLst/>
          <a:rect l="0" t="0" r="0" b="0"/>
          <a:pathLst>
            <a:path>
              <a:moveTo>
                <a:pt x="0" y="17113"/>
              </a:moveTo>
              <a:lnTo>
                <a:pt x="453155" y="17113"/>
              </a:lnTo>
            </a:path>
          </a:pathLst>
        </a:custGeom>
      </dgm:spPr>
      <dgm:t>
        <a:bodyPr/>
        <a:lstStyle/>
        <a:p>
          <a:pPr>
            <a:buNone/>
          </a:pPr>
          <a:endParaRPr lang="en-US">
            <a:solidFill>
              <a:srgbClr val="4D4D4D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gm:t>
    </dgm:pt>
    <dgm:pt modelId="{E3B6E02B-BF52-4F3F-86C8-228F4C96B78A}" type="pres">
      <dgm:prSet presAssocID="{302E1972-FA0A-404C-A01A-E6A49ABB43FD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631F20AA-CEF8-4278-8993-B2DC0C81888E}" type="pres">
      <dgm:prSet presAssocID="{E09AA940-C020-4890-A093-C85D8D26CB49}" presName="centerShape" presStyleLbl="node0" presStyleIdx="0" presStyleCnt="1" custScaleX="94088" custScaleY="94088"/>
      <dgm:spPr/>
    </dgm:pt>
    <dgm:pt modelId="{6AEB659B-0049-4592-8CCE-2FDFFC1BFB0D}" type="pres">
      <dgm:prSet presAssocID="{E89098DD-CD98-4BA2-BD92-92813D9074C7}" presName="Name9" presStyleLbl="parChTrans1D2" presStyleIdx="0" presStyleCnt="3"/>
      <dgm:spPr/>
    </dgm:pt>
    <dgm:pt modelId="{5CE0C656-4C03-4A62-8432-03B087F6F360}" type="pres">
      <dgm:prSet presAssocID="{E89098DD-CD98-4BA2-BD92-92813D9074C7}" presName="connTx" presStyleLbl="parChTrans1D2" presStyleIdx="0" presStyleCnt="3"/>
      <dgm:spPr/>
    </dgm:pt>
    <dgm:pt modelId="{E0CD74E9-EB0F-4602-9321-B14A38E33145}" type="pres">
      <dgm:prSet presAssocID="{CF235286-7BF8-48DC-918D-02A47216A935}" presName="node" presStyleLbl="node1" presStyleIdx="0" presStyleCnt="3" custRadScaleRad="95954" custRadScaleInc="456">
        <dgm:presLayoutVars>
          <dgm:bulletEnabled val="1"/>
        </dgm:presLayoutVars>
      </dgm:prSet>
      <dgm:spPr/>
    </dgm:pt>
    <dgm:pt modelId="{59B2ADC7-71FF-447C-B274-CF9C1D14A30F}" type="pres">
      <dgm:prSet presAssocID="{AFAE6B17-36B9-468A-86B9-2E701C5FAFDB}" presName="Name9" presStyleLbl="parChTrans1D2" presStyleIdx="1" presStyleCnt="3"/>
      <dgm:spPr/>
    </dgm:pt>
    <dgm:pt modelId="{841F8E07-ABEF-46AB-928B-FFA110C7015D}" type="pres">
      <dgm:prSet presAssocID="{AFAE6B17-36B9-468A-86B9-2E701C5FAFDB}" presName="connTx" presStyleLbl="parChTrans1D2" presStyleIdx="1" presStyleCnt="3"/>
      <dgm:spPr/>
    </dgm:pt>
    <dgm:pt modelId="{EBB71CC2-2AC7-4DAD-8037-075149B04E2A}" type="pres">
      <dgm:prSet presAssocID="{C03BEFA1-DE89-4726-8286-F7D156512A5F}" presName="node" presStyleLbl="node1" presStyleIdx="1" presStyleCnt="3">
        <dgm:presLayoutVars>
          <dgm:bulletEnabled val="1"/>
        </dgm:presLayoutVars>
      </dgm:prSet>
      <dgm:spPr/>
    </dgm:pt>
    <dgm:pt modelId="{82C20130-AB03-4BF8-A0DB-C6AF431C79D9}" type="pres">
      <dgm:prSet presAssocID="{61008A5E-2FC6-4C34-8CA1-218A4601F5DA}" presName="Name9" presStyleLbl="parChTrans1D2" presStyleIdx="2" presStyleCnt="3"/>
      <dgm:spPr/>
    </dgm:pt>
    <dgm:pt modelId="{68E84D88-FB7B-46CC-9FDA-93D2C0EBC7A7}" type="pres">
      <dgm:prSet presAssocID="{61008A5E-2FC6-4C34-8CA1-218A4601F5DA}" presName="connTx" presStyleLbl="parChTrans1D2" presStyleIdx="2" presStyleCnt="3"/>
      <dgm:spPr/>
    </dgm:pt>
    <dgm:pt modelId="{D9577925-75DE-4FD1-8A6A-C01AE1D6BC9F}" type="pres">
      <dgm:prSet presAssocID="{DB6866D7-98E0-438F-A07A-3FBCC7CC9D79}" presName="node" presStyleLbl="node1" presStyleIdx="2" presStyleCnt="3" custScaleX="50374" custScaleY="52904">
        <dgm:presLayoutVars>
          <dgm:bulletEnabled val="1"/>
        </dgm:presLayoutVars>
      </dgm:prSet>
      <dgm:spPr/>
    </dgm:pt>
  </dgm:ptLst>
  <dgm:cxnLst>
    <dgm:cxn modelId="{84F22004-6912-4B27-80E4-2D571630BD73}" type="presOf" srcId="{C03BEFA1-DE89-4726-8286-F7D156512A5F}" destId="{EBB71CC2-2AC7-4DAD-8037-075149B04E2A}" srcOrd="0" destOrd="0" presId="urn:microsoft.com/office/officeart/2005/8/layout/radial1"/>
    <dgm:cxn modelId="{67212008-0E1D-44BB-9DBA-5FFBC6C4982C}" type="presOf" srcId="{AFAE6B17-36B9-468A-86B9-2E701C5FAFDB}" destId="{841F8E07-ABEF-46AB-928B-FFA110C7015D}" srcOrd="1" destOrd="0" presId="urn:microsoft.com/office/officeart/2005/8/layout/radial1"/>
    <dgm:cxn modelId="{6C16F937-565C-4B91-BC97-87441B130573}" srcId="{302E1972-FA0A-404C-A01A-E6A49ABB43FD}" destId="{E09AA940-C020-4890-A093-C85D8D26CB49}" srcOrd="0" destOrd="0" parTransId="{39351F4E-8637-48CA-8041-C5876AA9F897}" sibTransId="{C8548344-0331-4CE0-97CC-0A74965988B2}"/>
    <dgm:cxn modelId="{C8C1DE63-EE74-4C6E-96AB-F23BEFC4EBC8}" type="presOf" srcId="{E89098DD-CD98-4BA2-BD92-92813D9074C7}" destId="{5CE0C656-4C03-4A62-8432-03B087F6F360}" srcOrd="1" destOrd="0" presId="urn:microsoft.com/office/officeart/2005/8/layout/radial1"/>
    <dgm:cxn modelId="{7FF3CB44-2701-4E5D-8E88-18DB87726645}" type="presOf" srcId="{DB6866D7-98E0-438F-A07A-3FBCC7CC9D79}" destId="{D9577925-75DE-4FD1-8A6A-C01AE1D6BC9F}" srcOrd="0" destOrd="0" presId="urn:microsoft.com/office/officeart/2005/8/layout/radial1"/>
    <dgm:cxn modelId="{4C2BEF6F-9516-46CC-9D7F-718AB2F135B7}" type="presOf" srcId="{AFAE6B17-36B9-468A-86B9-2E701C5FAFDB}" destId="{59B2ADC7-71FF-447C-B274-CF9C1D14A30F}" srcOrd="0" destOrd="0" presId="urn:microsoft.com/office/officeart/2005/8/layout/radial1"/>
    <dgm:cxn modelId="{DC218671-03E8-4B09-B652-51E94A3FDB0C}" type="presOf" srcId="{E09AA940-C020-4890-A093-C85D8D26CB49}" destId="{631F20AA-CEF8-4278-8993-B2DC0C81888E}" srcOrd="0" destOrd="0" presId="urn:microsoft.com/office/officeart/2005/8/layout/radial1"/>
    <dgm:cxn modelId="{E8E63555-8663-47BA-8BCC-A7825DF49E7B}" type="presOf" srcId="{61008A5E-2FC6-4C34-8CA1-218A4601F5DA}" destId="{68E84D88-FB7B-46CC-9FDA-93D2C0EBC7A7}" srcOrd="1" destOrd="0" presId="urn:microsoft.com/office/officeart/2005/8/layout/radial1"/>
    <dgm:cxn modelId="{6FC5E27A-6442-42C5-A5CD-3A07281A95E8}" type="presOf" srcId="{E89098DD-CD98-4BA2-BD92-92813D9074C7}" destId="{6AEB659B-0049-4592-8CCE-2FDFFC1BFB0D}" srcOrd="0" destOrd="0" presId="urn:microsoft.com/office/officeart/2005/8/layout/radial1"/>
    <dgm:cxn modelId="{4C56FECE-130B-4832-A3E5-86CB9494744F}" srcId="{E09AA940-C020-4890-A093-C85D8D26CB49}" destId="{CF235286-7BF8-48DC-918D-02A47216A935}" srcOrd="0" destOrd="0" parTransId="{E89098DD-CD98-4BA2-BD92-92813D9074C7}" sibTransId="{1F31F1E3-3881-48E9-B5F3-644C5861526D}"/>
    <dgm:cxn modelId="{208697D4-0360-42EB-8578-F2C7EBF8C411}" type="presOf" srcId="{302E1972-FA0A-404C-A01A-E6A49ABB43FD}" destId="{E3B6E02B-BF52-4F3F-86C8-228F4C96B78A}" srcOrd="0" destOrd="0" presId="urn:microsoft.com/office/officeart/2005/8/layout/radial1"/>
    <dgm:cxn modelId="{304DDEE3-1D95-485F-A0F8-979BBD550201}" srcId="{E09AA940-C020-4890-A093-C85D8D26CB49}" destId="{DB6866D7-98E0-438F-A07A-3FBCC7CC9D79}" srcOrd="2" destOrd="0" parTransId="{61008A5E-2FC6-4C34-8CA1-218A4601F5DA}" sibTransId="{AF4E0393-2683-4E6B-BBD6-3E0E876719F6}"/>
    <dgm:cxn modelId="{71AE02EE-6740-4FB8-8F2C-2B45B38436F5}" type="presOf" srcId="{61008A5E-2FC6-4C34-8CA1-218A4601F5DA}" destId="{82C20130-AB03-4BF8-A0DB-C6AF431C79D9}" srcOrd="0" destOrd="0" presId="urn:microsoft.com/office/officeart/2005/8/layout/radial1"/>
    <dgm:cxn modelId="{293DA1FA-D5C7-47C3-8928-9F0BCB67F006}" type="presOf" srcId="{CF235286-7BF8-48DC-918D-02A47216A935}" destId="{E0CD74E9-EB0F-4602-9321-B14A38E33145}" srcOrd="0" destOrd="0" presId="urn:microsoft.com/office/officeart/2005/8/layout/radial1"/>
    <dgm:cxn modelId="{21B801FC-39F0-4BAC-9D0F-E160BB1E3135}" srcId="{E09AA940-C020-4890-A093-C85D8D26CB49}" destId="{C03BEFA1-DE89-4726-8286-F7D156512A5F}" srcOrd="1" destOrd="0" parTransId="{AFAE6B17-36B9-468A-86B9-2E701C5FAFDB}" sibTransId="{4FA85283-70A4-4FB5-8537-7290340F51C9}"/>
    <dgm:cxn modelId="{799DEEC0-C788-483B-88BE-CB6B498AAF2C}" type="presParOf" srcId="{E3B6E02B-BF52-4F3F-86C8-228F4C96B78A}" destId="{631F20AA-CEF8-4278-8993-B2DC0C81888E}" srcOrd="0" destOrd="0" presId="urn:microsoft.com/office/officeart/2005/8/layout/radial1"/>
    <dgm:cxn modelId="{B540FB35-7CEA-49C1-8D70-8D3F178F5069}" type="presParOf" srcId="{E3B6E02B-BF52-4F3F-86C8-228F4C96B78A}" destId="{6AEB659B-0049-4592-8CCE-2FDFFC1BFB0D}" srcOrd="1" destOrd="0" presId="urn:microsoft.com/office/officeart/2005/8/layout/radial1"/>
    <dgm:cxn modelId="{CC43CF9B-B603-47E2-9F1A-E07E17A8CF1F}" type="presParOf" srcId="{6AEB659B-0049-4592-8CCE-2FDFFC1BFB0D}" destId="{5CE0C656-4C03-4A62-8432-03B087F6F360}" srcOrd="0" destOrd="0" presId="urn:microsoft.com/office/officeart/2005/8/layout/radial1"/>
    <dgm:cxn modelId="{F9A1E034-82B0-4FDE-B16B-2F20709E9D74}" type="presParOf" srcId="{E3B6E02B-BF52-4F3F-86C8-228F4C96B78A}" destId="{E0CD74E9-EB0F-4602-9321-B14A38E33145}" srcOrd="2" destOrd="0" presId="urn:microsoft.com/office/officeart/2005/8/layout/radial1"/>
    <dgm:cxn modelId="{2A06C23C-FF5F-4782-B5F4-5BB3A83A9281}" type="presParOf" srcId="{E3B6E02B-BF52-4F3F-86C8-228F4C96B78A}" destId="{59B2ADC7-71FF-447C-B274-CF9C1D14A30F}" srcOrd="3" destOrd="0" presId="urn:microsoft.com/office/officeart/2005/8/layout/radial1"/>
    <dgm:cxn modelId="{D2FD35FB-F283-4CB3-A721-968E92808BF6}" type="presParOf" srcId="{59B2ADC7-71FF-447C-B274-CF9C1D14A30F}" destId="{841F8E07-ABEF-46AB-928B-FFA110C7015D}" srcOrd="0" destOrd="0" presId="urn:microsoft.com/office/officeart/2005/8/layout/radial1"/>
    <dgm:cxn modelId="{44F91E1D-02B5-43EB-9C34-9BA3B045B749}" type="presParOf" srcId="{E3B6E02B-BF52-4F3F-86C8-228F4C96B78A}" destId="{EBB71CC2-2AC7-4DAD-8037-075149B04E2A}" srcOrd="4" destOrd="0" presId="urn:microsoft.com/office/officeart/2005/8/layout/radial1"/>
    <dgm:cxn modelId="{88501E16-4009-4C0A-BB51-78A8714768CE}" type="presParOf" srcId="{E3B6E02B-BF52-4F3F-86C8-228F4C96B78A}" destId="{82C20130-AB03-4BF8-A0DB-C6AF431C79D9}" srcOrd="5" destOrd="0" presId="urn:microsoft.com/office/officeart/2005/8/layout/radial1"/>
    <dgm:cxn modelId="{2EAC1BD9-05D5-4832-872C-53797849B9CC}" type="presParOf" srcId="{82C20130-AB03-4BF8-A0DB-C6AF431C79D9}" destId="{68E84D88-FB7B-46CC-9FDA-93D2C0EBC7A7}" srcOrd="0" destOrd="0" presId="urn:microsoft.com/office/officeart/2005/8/layout/radial1"/>
    <dgm:cxn modelId="{165FB573-EE2B-4A11-A9A9-2AE4984F0A0E}" type="presParOf" srcId="{E3B6E02B-BF52-4F3F-86C8-228F4C96B78A}" destId="{D9577925-75DE-4FD1-8A6A-C01AE1D6BC9F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1F20AA-CEF8-4278-8993-B2DC0C81888E}">
      <dsp:nvSpPr>
        <dsp:cNvPr id="0" name=""/>
        <dsp:cNvSpPr/>
      </dsp:nvSpPr>
      <dsp:spPr>
        <a:xfrm>
          <a:off x="2791991" y="2069849"/>
          <a:ext cx="1450351" cy="1450351"/>
        </a:xfrm>
        <a:prstGeom prst="ellipse">
          <a:avLst/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500" kern="1200">
              <a:latin typeface="Arial"/>
              <a:ea typeface="+mn-ea"/>
              <a:cs typeface="+mn-cs"/>
            </a:rPr>
            <a:t> </a:t>
          </a:r>
          <a:endParaRPr lang="en-US" sz="6500" kern="1200" dirty="0">
            <a:latin typeface="Arial"/>
            <a:ea typeface="+mn-ea"/>
            <a:cs typeface="+mn-cs"/>
          </a:endParaRPr>
        </a:p>
      </dsp:txBody>
      <dsp:txXfrm>
        <a:off x="3004390" y="2282248"/>
        <a:ext cx="1025553" cy="1025553"/>
      </dsp:txXfrm>
    </dsp:sp>
    <dsp:sp modelId="{6AEB659B-0049-4592-8CCE-2FDFFC1BFB0D}">
      <dsp:nvSpPr>
        <dsp:cNvPr id="0" name=""/>
        <dsp:cNvSpPr/>
      </dsp:nvSpPr>
      <dsp:spPr>
        <a:xfrm rot="16216416">
          <a:off x="3306615" y="1836113"/>
          <a:ext cx="430083" cy="37410"/>
        </a:xfrm>
        <a:custGeom>
          <a:avLst/>
          <a:gdLst/>
          <a:ahLst/>
          <a:cxnLst/>
          <a:rect l="0" t="0" r="0" b="0"/>
          <a:pathLst>
            <a:path>
              <a:moveTo>
                <a:pt x="0" y="17113"/>
              </a:moveTo>
              <a:lnTo>
                <a:pt x="453155" y="17113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rgbClr val="4D4D4D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sp:txBody>
      <dsp:txXfrm>
        <a:off x="3510854" y="1865519"/>
        <a:ext cx="0" cy="0"/>
      </dsp:txXfrm>
    </dsp:sp>
    <dsp:sp modelId="{E0CD74E9-EB0F-4602-9321-B14A38E33145}">
      <dsp:nvSpPr>
        <dsp:cNvPr id="0" name=""/>
        <dsp:cNvSpPr/>
      </dsp:nvSpPr>
      <dsp:spPr>
        <a:xfrm>
          <a:off x="2755622" y="98303"/>
          <a:ext cx="1541484" cy="1541484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000" kern="1200" dirty="0">
            <a:solidFill>
              <a:srgbClr val="FFFFFF"/>
            </a:solidFill>
            <a:latin typeface="Arial"/>
            <a:ea typeface="+mn-ea"/>
            <a:cs typeface="+mn-cs"/>
          </a:endParaRPr>
        </a:p>
      </dsp:txBody>
      <dsp:txXfrm>
        <a:off x="2981367" y="324048"/>
        <a:ext cx="1089994" cy="1089994"/>
      </dsp:txXfrm>
    </dsp:sp>
    <dsp:sp modelId="{59B2ADC7-71FF-447C-B274-CF9C1D14A30F}">
      <dsp:nvSpPr>
        <dsp:cNvPr id="0" name=""/>
        <dsp:cNvSpPr/>
      </dsp:nvSpPr>
      <dsp:spPr>
        <a:xfrm rot="1800000">
          <a:off x="4110938" y="3266732"/>
          <a:ext cx="511295" cy="37410"/>
        </a:xfrm>
        <a:custGeom>
          <a:avLst/>
          <a:gdLst/>
          <a:ahLst/>
          <a:cxnLst/>
          <a:rect l="0" t="0" r="0" b="0"/>
          <a:pathLst>
            <a:path>
              <a:moveTo>
                <a:pt x="0" y="18705"/>
              </a:moveTo>
              <a:lnTo>
                <a:pt x="511295" y="18705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500" kern="1200"/>
        </a:p>
      </dsp:txBody>
      <dsp:txXfrm>
        <a:off x="4353803" y="3272654"/>
        <a:ext cx="25564" cy="25564"/>
      </dsp:txXfrm>
    </dsp:sp>
    <dsp:sp modelId="{EBB71CC2-2AC7-4DAD-8037-075149B04E2A}">
      <dsp:nvSpPr>
        <dsp:cNvPr id="0" name=""/>
        <dsp:cNvSpPr/>
      </dsp:nvSpPr>
      <dsp:spPr>
        <a:xfrm>
          <a:off x="4484723" y="3027890"/>
          <a:ext cx="1541484" cy="1541484"/>
        </a:xfrm>
        <a:prstGeom prst="ellipse">
          <a:avLst/>
        </a:prstGeom>
        <a:blipFill rotWithShape="0">
          <a:blip xmlns:r="http://schemas.openxmlformats.org/officeDocument/2006/relationships" r:embed="rId3"/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6500" kern="1200"/>
        </a:p>
      </dsp:txBody>
      <dsp:txXfrm>
        <a:off x="4710468" y="3253635"/>
        <a:ext cx="1089994" cy="1089994"/>
      </dsp:txXfrm>
    </dsp:sp>
    <dsp:sp modelId="{82C20130-AB03-4BF8-A0DB-C6AF431C79D9}">
      <dsp:nvSpPr>
        <dsp:cNvPr id="0" name=""/>
        <dsp:cNvSpPr/>
      </dsp:nvSpPr>
      <dsp:spPr>
        <a:xfrm rot="9000000">
          <a:off x="2059537" y="3361201"/>
          <a:ext cx="889172" cy="37410"/>
        </a:xfrm>
        <a:custGeom>
          <a:avLst/>
          <a:gdLst/>
          <a:ahLst/>
          <a:cxnLst/>
          <a:rect l="0" t="0" r="0" b="0"/>
          <a:pathLst>
            <a:path>
              <a:moveTo>
                <a:pt x="0" y="17113"/>
              </a:moveTo>
              <a:lnTo>
                <a:pt x="453155" y="17113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rgbClr val="4D4D4D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sp:txBody>
      <dsp:txXfrm rot="10800000">
        <a:off x="2534488" y="3388042"/>
        <a:ext cx="0" cy="0"/>
      </dsp:txXfrm>
    </dsp:sp>
    <dsp:sp modelId="{D9577925-75DE-4FD1-8A6A-C01AE1D6BC9F}">
      <dsp:nvSpPr>
        <dsp:cNvPr id="0" name=""/>
        <dsp:cNvSpPr/>
      </dsp:nvSpPr>
      <dsp:spPr>
        <a:xfrm>
          <a:off x="1390616" y="3390878"/>
          <a:ext cx="776507" cy="815506"/>
        </a:xfrm>
        <a:prstGeom prst="ellipse">
          <a:avLst/>
        </a:prstGeom>
        <a:blipFill rotWithShape="0">
          <a:blip xmlns:r="http://schemas.openxmlformats.org/officeDocument/2006/relationships" r:embed="rId4"/>
          <a:srcRect/>
          <a:stretch>
            <a:fillRect t="-8000" b="-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000" kern="1200" dirty="0">
            <a:solidFill>
              <a:srgbClr val="FFFFFF"/>
            </a:solidFill>
            <a:latin typeface="Arial"/>
            <a:ea typeface="+mn-ea"/>
            <a:cs typeface="+mn-cs"/>
          </a:endParaRPr>
        </a:p>
      </dsp:txBody>
      <dsp:txXfrm>
        <a:off x="1504333" y="3510306"/>
        <a:ext cx="549073" cy="5766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2-10T08:25:27.838"/>
    </inkml:context>
    <inkml:brush xml:id="br0">
      <inkml:brushProperty name="width" value="0.35" units="cm"/>
      <inkml:brushProperty name="height" value="0.35" units="cm"/>
      <inkml:brushProperty name="color" value="#FFFFFF"/>
      <inkml:brushProperty name="ignorePressure" value="1"/>
    </inkml:brush>
  </inkml:definitions>
  <inkml:trace contextRef="#ctx0" brushRef="#br0">3213 232,'6'-12,"-4"9,0-1,0 1,-1 0,1-1,-1 1,0-1,1-3,-2 6,0 0,0 0,-1 0,1 0,0-1,0 1,0 0,-1 0,1 0,-1 0,1 0,-1 0,1 0,-1 0,1 1,-1-1,0 0,1 0,-1 0,0 1,0-1,0 0,0 1,0-1,0 1,0-1,0 1,0-1,-1 1,-12-5,0 2,0 0,0 0,-1 2,1 0,-1 0,-21 3,5-2,-95 2,-84-1,189-4,1 0,-1-2,1 0,1-1,-21-9,-46-13,50 21,0 2,-59-2,-76 9,55 1,14-3,1035 0,-741 14,-16 0,-126-14,55-6,-88 4,1-1,-1 0,0-2,0 0,-1 0,27-14,-42 18,0 1,0-1,0 1,1-1,-1 0,0 0,0 1,0-1,0 0,0 0,0 0,-1 0,1 0,0 0,0-2,-1 3,0-1,0 1,0-1,0 1,0-1,0 1,0 0,0-1,0 1,0-1,-1 1,1 0,0-1,0 1,-1 0,1-1,0 1,0 0,-1-1,1 1,0 0,-1-1,1 1,0 0,-1 0,1 0,0-1,-1 1,0 0,-4-2,-1 0,1 1,-1 0,1 0,-10-1,-273 0,162 5,-1542-2,915-2,730 3,-1 0,1 1,0 1,-1 1,-40 16,46-17,1 0,-1-1,0 0,-19-1,-1 1,36-3,1 0,0 0,0 0,-1 1,1-1,0 0,0 1,-1-1,1 1,0-1,0 1,0 0,0-1,0 1,0 0,0 0,0 0,0 0,0 0,0 0,0 0,1 0,-1 0,0 0,1 0,-1 0,1 1,-1-1,1 0,0 0,0 1,-1-1,1 0,0 0,0 1,0-1,0 0,0 1,1-1,-1 0,0 0,1 1,0 0,1 6,0 0,1-1,0 0,0 0,9 13,-7-14,-1 0,2-1,-1 1,1-1,0 0,0-1,0 0,10 6,-7-5,-1 0,0 1,10 9,-18-15,0 0,0 0,0 0,0 0,0 0,0 0,0 0,0 0,0 0,1 0,-1 1,0-1,0 0,0 0,0 0,0 0,0 0,0 0,0 0,0 1,0-1,0 0,0 0,0 0,0 0,0 0,0 0,0 0,0 1,0-1,-1 0,1 0,0 0,0 0,0 0,0 0,0 0,0 0,0 0,0 0,0 1,0-1,0 0,0 0,-1 0,1 0,0 0,0 0,0 0,0 0,0 0,0 0,0 0,-1 0,1 0,-11 3,-13-2,11-2,-1 2,1 0,0 1,0 0,0 1,-24 8,15-1,1 0,0 1,-21 15,28-18,-1 0,0-1,0-1,0 0,-1-1,0-1,0 0,0-1,-21 1,55-4,-14 1,0-1,-1 0,1 0,0 0,-1 0,1-1,0 1,-1-1,1 0,0 0,-1 0,1 0,-1-1,0 0,0 1,1-1,-1 0,4-4,4-7,1-1,20-30,-29 41,-1-1,0 0,0 0,0 0,-1 0,1-1,-1 1,0 0,0-1,-1 1,1-1,-1 1,0-7,0 9,-1 0,1 1,-1-1,0 0,0 1,0-1,1 0,-1 1,0-1,-1 1,1 0,0-1,0 1,-1 0,1 0,-1 0,1 0,-1 0,1 0,-1 0,1 0,-4 0,-3-3,8 4,0 0,0 0,0 0,1 0,-1 0,0 0,0 0,0 0,0 0,0-1,0 1,0 0,0 0,0 0,0 0,0 0,0 0,0 0,0 0,0 0,0 0,0 0,0 0,0 0,0 0,0 0,0 0,0 0,0 0,0 0,0 0,0 0,0-1,0 1,0 0,0 0,0 0,0 0,0 0,0 0,0 0,0 0,0 0,0 0,0 0,0 0,0 0,0 0,0 0,0 0,0 0,0 0,0 0,0 0,0 0,0-1,0 1,0 0,0 0,0 0,0 0,0 0,-1 0,10-1,11 1,133 2,49 2,-89 8,9 1,98 14,-151-15,119 4,779-18,-579-29,-346 26,147-9,202 10,-201 6,392-2,-565-2,-11-4,-6 5,-1-1,0 0,1 0,-1 1,0-1,0 0,0 1,0-1,0 1,0-1,-1 1,1 0,-3-2,-7-8,-1 0,-1 1,0 1,0 0,-23-10,-79-31,88 39,-7-2,-2 2,1 2,-1 1,-1 2,-49-3,-188 10,127 3,19-3,251 0,2 1,136-16,-226 8,-25 2,-19 6,-65 30,-45 17,66-30,22-7,1-2,-2-1,1-1,-39 3,22-7,-121 15,90-5,1 4,-86 32,110-28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2-10T08:25:41.577"/>
    </inkml:context>
    <inkml:brush xml:id="br0">
      <inkml:brushProperty name="width" value="0.35" units="cm"/>
      <inkml:brushProperty name="height" value="0.35" units="cm"/>
      <inkml:brushProperty name="color" value="#FFFFFF"/>
      <inkml:brushProperty name="ignorePressure" value="1"/>
    </inkml:brush>
  </inkml:definitions>
  <inkml:trace contextRef="#ctx0" brushRef="#br0">1081 120,'-3'0,"0"-1,0 1,0-1,1 0,-1 0,0 0,-4-2,-14-5,-32 0,0 3,0 3,-61 4,31 0,10 2,-122 23,14 19,98-23,76-21,0 0,-1-1,0 1,-12-1,19-1,0 0,0 0,0 0,0 0,0 0,-1 0,1 0,0-1,0 1,0 0,0-1,0 1,0 0,0-1,0 0,0 1,0-1,0 1,1-1,-1 0,0 0,0 1,0-1,1 0,-1 0,0 0,1 0,-1 0,1 0,-1 0,1 0,0 0,-1 0,1 0,0 0,0 0,0 0,0 0,0-1,0-1,2-15,-1 0,-2-20,1 31,-2 0,1-1,-1 2,0-1,0 0,0 0,-1 0,-5-7,5 9,-7-13,9 14,6 8,-2 0,2 1,-1-1,1 1,-1 0,-1 1,5 7,-7-12,-1 0,1 0,-1 0,0 0,1 0,-1 0,0 0,0 0,0 0,0 0,0 0,0 0,0 1,0-1,0 0,0 0,0 0,-1 0,1 0,-1 0,1 0,0 0,-1 0,0 0,1 0,-1 0,1-1,-1 1,0 0,0 0,0-1,1 1,-1 0,0-1,0 1,0-1,0 1,0-1,0 1,-2 0,-22 6,-2-3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AutoShape 1"/>
          <p:cNvSpPr>
            <a:spLocks noChangeArrowheads="1"/>
          </p:cNvSpPr>
          <p:nvPr/>
        </p:nvSpPr>
        <p:spPr bwMode="auto">
          <a:xfrm>
            <a:off x="0" y="0"/>
            <a:ext cx="6858000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lIns="83905" tIns="41953" rIns="83905" bIns="41953" anchor="ctr"/>
          <a:lstStyle/>
          <a:p>
            <a:pPr defTabSz="411698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it-IT" sz="1600"/>
          </a:p>
        </p:txBody>
      </p:sp>
      <p:sp>
        <p:nvSpPr>
          <p:cNvPr id="37891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49325" y="754063"/>
            <a:ext cx="4956175" cy="371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099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685801" y="4714202"/>
            <a:ext cx="5483196" cy="446508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it-IT" noProof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73937" cy="49347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411698" hangingPunct="0">
              <a:lnSpc>
                <a:spcPct val="95000"/>
              </a:lnSpc>
              <a:buSzPct val="100000"/>
              <a:tabLst>
                <a:tab pos="664439" algn="l"/>
                <a:tab pos="1328878" algn="l"/>
                <a:tab pos="1993318" algn="l"/>
                <a:tab pos="2657757" algn="l"/>
              </a:tabLst>
              <a:defRPr sz="13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3880858" y="0"/>
            <a:ext cx="2973937" cy="49347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defTabSz="411698" hangingPunct="0">
              <a:lnSpc>
                <a:spcPct val="95000"/>
              </a:lnSpc>
              <a:buSzPct val="100000"/>
              <a:tabLst>
                <a:tab pos="664439" algn="l"/>
                <a:tab pos="1328878" algn="l"/>
                <a:tab pos="1993318" algn="l"/>
                <a:tab pos="2657757" algn="l"/>
              </a:tabLst>
              <a:defRPr sz="13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9429989"/>
            <a:ext cx="2973937" cy="49347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411698" hangingPunct="0">
              <a:lnSpc>
                <a:spcPct val="95000"/>
              </a:lnSpc>
              <a:buSzPct val="100000"/>
              <a:tabLst>
                <a:tab pos="664439" algn="l"/>
                <a:tab pos="1328878" algn="l"/>
                <a:tab pos="1993318" algn="l"/>
                <a:tab pos="2657757" algn="l"/>
              </a:tabLst>
              <a:defRPr sz="13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0858" y="9429989"/>
            <a:ext cx="2973937" cy="49347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411698" hangingPunct="0">
              <a:lnSpc>
                <a:spcPct val="95000"/>
              </a:lnSpc>
              <a:buSzPct val="100000"/>
              <a:tabLst>
                <a:tab pos="664439" algn="l"/>
                <a:tab pos="1328878" algn="l"/>
                <a:tab pos="1993318" algn="l"/>
                <a:tab pos="2657757" algn="l"/>
              </a:tabLst>
              <a:defRPr sz="13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22DBEFFB-8C35-4D45-AF39-EA9E3B97A8F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625302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it-IT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it-IT"/>
              <a:t>Click to edit Master subtitle style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B03D8E-0524-4A5C-A7AD-BF4B5E462F6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FE93A-3BFC-48E7-B436-C70F26466AB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54726" y="2492375"/>
            <a:ext cx="1860550" cy="36418838"/>
          </a:xfrm>
        </p:spPr>
        <p:txBody>
          <a:bodyPr vert="eaVert"/>
          <a:lstStyle/>
          <a:p>
            <a:r>
              <a:rPr lang="it-IT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4" y="2492375"/>
            <a:ext cx="5434012" cy="36418838"/>
          </a:xfrm>
        </p:spPr>
        <p:txBody>
          <a:bodyPr vert="eaVert"/>
          <a:lstStyle/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87A9EB-615D-411E-BF6B-A7C34D352C4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0B01DD-8A14-4E6C-955D-B771E38EA8D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3ED97B-3F12-4C86-8F89-32B88FB1557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EC3921-BE3E-4CCB-81EE-13869E215BE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604963"/>
            <a:ext cx="4037013" cy="452278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4" y="1604963"/>
            <a:ext cx="4037012" cy="452278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A450A9-C1EE-4FCB-8BF0-57C40F723B3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D80FB2-9831-4A44-B5B8-4E89F0C74D5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24AA4-E271-4391-A41D-807F0D351EB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6B1B2C-0EFF-454D-AE07-714FABC43A8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076B0C-FF4E-46A4-A42C-BDE6C534562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8A26B7-48B1-4094-B701-BA22A8C7F99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it-IT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260E2-4101-47B6-BEDC-7B32873AB08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2C12D-4BE0-4A6A-ACBE-20FC66BA7B3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4" y="-1169988"/>
            <a:ext cx="2055812" cy="72977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1" y="-1169988"/>
            <a:ext cx="6018213" cy="72977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71989B-9414-4376-AEC0-D7F1700595E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/>
          <a:lstStyle>
            <a:lvl1pPr algn="l">
              <a:defRPr sz="3000" b="1" cap="all"/>
            </a:lvl1pPr>
          </a:lstStyle>
          <a:p>
            <a:r>
              <a:rPr lang="it-IT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BDC30-E9F4-455B-BE7E-060AA75CDE2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3932240"/>
            <a:ext cx="1973262" cy="3497897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93976" y="3932240"/>
            <a:ext cx="1973263" cy="3497897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C1D20-B128-4F7B-9927-12360F28E47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ADB027-E501-498E-A114-C5D9E0E4A42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Click to edit Master title style</a:t>
            </a:r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888B7-57D7-4528-B013-6E847F6BC93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5D118F-0C2C-4106-AEC8-E4E85520FA5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it-IT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1E90BC-AAA4-4F6A-9FB1-4A3D6E4F003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it-IT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it-IT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FBC747-B5C1-44F0-9123-8693F7E3477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rgbClr val="0F5494"/>
          </a:solidFill>
          <a:ln w="73080">
            <a:solidFill>
              <a:srgbClr val="0F5494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it-IT">
              <a:ea typeface="SimSun" charset="-122"/>
              <a:cs typeface="+mn-cs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230688" y="6678613"/>
            <a:ext cx="684212" cy="215900"/>
          </a:xfrm>
          <a:prstGeom prst="rect">
            <a:avLst/>
          </a:prstGeom>
          <a:solidFill>
            <a:srgbClr val="133176"/>
          </a:solidFill>
          <a:ln w="9360">
            <a:solidFill>
              <a:srgbClr val="13317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it-IT">
              <a:ea typeface="SimSun" charset="-122"/>
              <a:cs typeface="+mn-cs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it-IT">
              <a:ea typeface="SimSun" charset="-122"/>
              <a:cs typeface="+mn-cs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it-IT">
              <a:ea typeface="SimSun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068763" y="2492375"/>
            <a:ext cx="3846512" cy="713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Fate clic per modificare il formato del testo del titolo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4" y="3932240"/>
            <a:ext cx="4098925" cy="3497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Fate clic per modificare il formato del testo della struttura</a:t>
            </a:r>
          </a:p>
          <a:p>
            <a:pPr lvl="1"/>
            <a:r>
              <a:rPr lang="it-IT"/>
              <a:t>Secondo livello struttura</a:t>
            </a:r>
          </a:p>
          <a:p>
            <a:pPr lvl="2"/>
            <a:r>
              <a:rPr lang="it-IT"/>
              <a:t>Terzo livello struttura</a:t>
            </a:r>
          </a:p>
          <a:p>
            <a:pPr lvl="3"/>
            <a:r>
              <a:rPr lang="it-IT"/>
              <a:t>Quarto livello struttura</a:t>
            </a:r>
          </a:p>
          <a:p>
            <a:pPr lvl="4"/>
            <a:r>
              <a:rPr lang="it-IT"/>
              <a:t>Quinto livello struttura</a:t>
            </a:r>
          </a:p>
          <a:p>
            <a:pPr lvl="4"/>
            <a:r>
              <a:rPr lang="it-IT"/>
              <a:t>Sesto livello struttura</a:t>
            </a:r>
          </a:p>
          <a:p>
            <a:pPr lvl="4"/>
            <a:r>
              <a:rPr lang="it-IT"/>
              <a:t>Settimo livello struttura</a:t>
            </a:r>
          </a:p>
          <a:p>
            <a:pPr lvl="4"/>
            <a:r>
              <a:rPr lang="it-IT"/>
              <a:t>Ottavo livello struttura</a:t>
            </a:r>
          </a:p>
          <a:p>
            <a:pPr lvl="4"/>
            <a:r>
              <a:rPr lang="it-IT"/>
              <a:t>Nono livello struttura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/>
          </p:nvPr>
        </p:nvSpPr>
        <p:spPr bwMode="auto">
          <a:xfrm>
            <a:off x="6553201" y="6245225"/>
            <a:ext cx="2128838" cy="4714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hangingPunct="0">
              <a:lnSpc>
                <a:spcPct val="93000"/>
              </a:lnSpc>
              <a:buClrTx/>
              <a:buSzPct val="100000"/>
              <a:buFontTx/>
              <a:buNone/>
              <a:tabLst>
                <a:tab pos="0" algn="l"/>
                <a:tab pos="335756" algn="l"/>
                <a:tab pos="672704" algn="l"/>
                <a:tab pos="1009650" algn="l"/>
                <a:tab pos="1346597" algn="l"/>
                <a:tab pos="1683544" algn="l"/>
                <a:tab pos="2020491" algn="l"/>
                <a:tab pos="2357438" algn="l"/>
                <a:tab pos="2694385" algn="l"/>
                <a:tab pos="3031331" algn="l"/>
                <a:tab pos="3368279" algn="l"/>
                <a:tab pos="3705225" algn="l"/>
                <a:tab pos="4042172" algn="l"/>
                <a:tab pos="4379119" algn="l"/>
                <a:tab pos="4716066" algn="l"/>
                <a:tab pos="5053013" algn="l"/>
                <a:tab pos="5389960" algn="l"/>
                <a:tab pos="5726906" algn="l"/>
                <a:tab pos="6063854" algn="l"/>
                <a:tab pos="6400800" algn="l"/>
                <a:tab pos="6737747" algn="l"/>
              </a:tabLst>
              <a:defRPr>
                <a:solidFill>
                  <a:srgbClr val="000000"/>
                </a:solidFill>
                <a:ea typeface="SimSun" charset="-122"/>
                <a:cs typeface="+mn-cs"/>
              </a:defRPr>
            </a:lvl1pPr>
          </a:lstStyle>
          <a:p>
            <a:pPr>
              <a:defRPr/>
            </a:pPr>
            <a:fld id="{B5330F40-EF2B-4E62-8BF9-A0D117774F6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  <p:pic>
        <p:nvPicPr>
          <p:cNvPr id="1033" name="Picture 9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910013" y="309565"/>
            <a:ext cx="1582737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xStyles>
    <p:titleStyle>
      <a:lvl1pPr algn="l" defTabSz="336947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5700">
          <a:solidFill>
            <a:srgbClr val="000000"/>
          </a:solidFill>
          <a:latin typeface="+mj-lt"/>
          <a:ea typeface="+mj-ea"/>
          <a:cs typeface="SimSun"/>
        </a:defRPr>
      </a:lvl1pPr>
      <a:lvl2pPr algn="l" defTabSz="336947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5700">
          <a:solidFill>
            <a:srgbClr val="000000"/>
          </a:solidFill>
          <a:latin typeface="Arial" charset="0"/>
          <a:ea typeface="SimSun" charset="-122"/>
          <a:cs typeface="SimSun"/>
        </a:defRPr>
      </a:lvl2pPr>
      <a:lvl3pPr algn="l" defTabSz="336947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5700">
          <a:solidFill>
            <a:srgbClr val="000000"/>
          </a:solidFill>
          <a:latin typeface="Arial" charset="0"/>
          <a:ea typeface="SimSun" charset="-122"/>
          <a:cs typeface="SimSun"/>
        </a:defRPr>
      </a:lvl3pPr>
      <a:lvl4pPr algn="l" defTabSz="336947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5700">
          <a:solidFill>
            <a:srgbClr val="000000"/>
          </a:solidFill>
          <a:latin typeface="Arial" charset="0"/>
          <a:ea typeface="SimSun" charset="-122"/>
          <a:cs typeface="SimSun"/>
        </a:defRPr>
      </a:lvl4pPr>
      <a:lvl5pPr algn="l" defTabSz="336947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5700">
          <a:solidFill>
            <a:srgbClr val="000000"/>
          </a:solidFill>
          <a:latin typeface="Arial" charset="0"/>
          <a:ea typeface="SimSun" charset="-122"/>
          <a:cs typeface="SimSun"/>
        </a:defRPr>
      </a:lvl5pPr>
      <a:lvl6pPr marL="1885950" indent="-171450" algn="l" defTabSz="336947" rtl="0" eaLnBrk="1" fontAlgn="base" hangingPunct="1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5700">
          <a:solidFill>
            <a:srgbClr val="000000"/>
          </a:solidFill>
          <a:latin typeface="Arial" charset="0"/>
          <a:ea typeface="SimSun" charset="-122"/>
        </a:defRPr>
      </a:lvl6pPr>
      <a:lvl7pPr marL="2228850" indent="-171450" algn="l" defTabSz="336947" rtl="0" eaLnBrk="1" fontAlgn="base" hangingPunct="1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5700">
          <a:solidFill>
            <a:srgbClr val="000000"/>
          </a:solidFill>
          <a:latin typeface="Arial" charset="0"/>
          <a:ea typeface="SimSun" charset="-122"/>
        </a:defRPr>
      </a:lvl7pPr>
      <a:lvl8pPr marL="2571750" indent="-171450" algn="l" defTabSz="336947" rtl="0" eaLnBrk="1" fontAlgn="base" hangingPunct="1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5700">
          <a:solidFill>
            <a:srgbClr val="000000"/>
          </a:solidFill>
          <a:latin typeface="Arial" charset="0"/>
          <a:ea typeface="SimSun" charset="-122"/>
        </a:defRPr>
      </a:lvl8pPr>
      <a:lvl9pPr marL="2914650" indent="-171450" algn="l" defTabSz="336947" rtl="0" eaLnBrk="1" fontAlgn="base" hangingPunct="1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5700">
          <a:solidFill>
            <a:srgbClr val="000000"/>
          </a:solidFill>
          <a:latin typeface="Arial" charset="0"/>
          <a:ea typeface="SimSun" charset="-122"/>
        </a:defRPr>
      </a:lvl9pPr>
    </p:titleStyle>
    <p:bodyStyle>
      <a:lvl1pPr marL="257175" indent="-257175" algn="l" defTabSz="336947" rtl="0" eaLnBrk="0" fontAlgn="base" hangingPunct="0">
        <a:lnSpc>
          <a:spcPct val="102000"/>
        </a:lnSpc>
        <a:spcBef>
          <a:spcPct val="0"/>
        </a:spcBef>
        <a:spcAft>
          <a:spcPts val="1069"/>
        </a:spcAft>
        <a:buClr>
          <a:srgbClr val="000000"/>
        </a:buClr>
        <a:buSzPct val="100000"/>
        <a:buFont typeface="Times New Roman" pitchFamily="18" charset="0"/>
        <a:defRPr sz="1800" i="1">
          <a:solidFill>
            <a:srgbClr val="0F5494"/>
          </a:solidFill>
          <a:latin typeface="+mn-lt"/>
          <a:ea typeface="+mn-ea"/>
          <a:cs typeface="SimSun"/>
        </a:defRPr>
      </a:lvl1pPr>
      <a:lvl2pPr marL="557213" indent="-214313" algn="l" defTabSz="336947" rtl="0" eaLnBrk="0" fontAlgn="base" hangingPunct="0">
        <a:lnSpc>
          <a:spcPct val="87000"/>
        </a:lnSpc>
        <a:spcBef>
          <a:spcPct val="0"/>
        </a:spcBef>
        <a:spcAft>
          <a:spcPts val="854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000000"/>
          </a:solidFill>
          <a:latin typeface="+mj-lt"/>
          <a:ea typeface="+mn-ea"/>
          <a:cs typeface="SimSun"/>
        </a:defRPr>
      </a:lvl2pPr>
      <a:lvl3pPr marL="857250" indent="-171450" algn="l" defTabSz="336947" rtl="0" eaLnBrk="0" fontAlgn="base" hangingPunct="0">
        <a:lnSpc>
          <a:spcPct val="87000"/>
        </a:lnSpc>
        <a:spcBef>
          <a:spcPct val="0"/>
        </a:spcBef>
        <a:spcAft>
          <a:spcPts val="638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000000"/>
          </a:solidFill>
          <a:latin typeface="+mj-lt"/>
          <a:ea typeface="+mn-ea"/>
          <a:cs typeface="SimSun"/>
        </a:defRPr>
      </a:lvl3pPr>
      <a:lvl4pPr marL="1200150" indent="-171450" algn="l" defTabSz="336947" rtl="0" eaLnBrk="0" fontAlgn="base" hangingPunct="0">
        <a:lnSpc>
          <a:spcPct val="87000"/>
        </a:lnSpc>
        <a:spcBef>
          <a:spcPct val="0"/>
        </a:spcBef>
        <a:spcAft>
          <a:spcPts val="431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000000"/>
          </a:solidFill>
          <a:latin typeface="+mj-lt"/>
          <a:ea typeface="+mn-ea"/>
          <a:cs typeface="SimSun"/>
        </a:defRPr>
      </a:lvl4pPr>
      <a:lvl5pPr marL="1543050" indent="-171450" algn="l" defTabSz="336947" rtl="0" eaLnBrk="0" fontAlgn="base" hangingPunct="0">
        <a:lnSpc>
          <a:spcPct val="87000"/>
        </a:lnSpc>
        <a:spcBef>
          <a:spcPct val="0"/>
        </a:spcBef>
        <a:spcAft>
          <a:spcPts val="216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000000"/>
          </a:solidFill>
          <a:latin typeface="+mj-lt"/>
          <a:ea typeface="+mn-ea"/>
          <a:cs typeface="SimSun"/>
        </a:defRPr>
      </a:lvl5pPr>
      <a:lvl6pPr marL="1885950" indent="-171450" algn="l" defTabSz="336947" rtl="0" eaLnBrk="1" fontAlgn="base" hangingPunct="1">
        <a:lnSpc>
          <a:spcPct val="87000"/>
        </a:lnSpc>
        <a:spcBef>
          <a:spcPct val="0"/>
        </a:spcBef>
        <a:spcAft>
          <a:spcPts val="216"/>
        </a:spcAft>
        <a:buClr>
          <a:srgbClr val="000000"/>
        </a:buClr>
        <a:buSzPct val="100000"/>
        <a:buFont typeface="Times New Roman" pitchFamily="16" charset="0"/>
        <a:defRPr sz="1500">
          <a:solidFill>
            <a:srgbClr val="000000"/>
          </a:solidFill>
          <a:latin typeface="+mj-lt"/>
          <a:ea typeface="+mn-ea"/>
        </a:defRPr>
      </a:lvl6pPr>
      <a:lvl7pPr marL="2228850" indent="-171450" algn="l" defTabSz="336947" rtl="0" eaLnBrk="1" fontAlgn="base" hangingPunct="1">
        <a:lnSpc>
          <a:spcPct val="87000"/>
        </a:lnSpc>
        <a:spcBef>
          <a:spcPct val="0"/>
        </a:spcBef>
        <a:spcAft>
          <a:spcPts val="216"/>
        </a:spcAft>
        <a:buClr>
          <a:srgbClr val="000000"/>
        </a:buClr>
        <a:buSzPct val="100000"/>
        <a:buFont typeface="Times New Roman" pitchFamily="16" charset="0"/>
        <a:defRPr sz="1500">
          <a:solidFill>
            <a:srgbClr val="000000"/>
          </a:solidFill>
          <a:latin typeface="+mj-lt"/>
          <a:ea typeface="+mn-ea"/>
        </a:defRPr>
      </a:lvl7pPr>
      <a:lvl8pPr marL="2571750" indent="-171450" algn="l" defTabSz="336947" rtl="0" eaLnBrk="1" fontAlgn="base" hangingPunct="1">
        <a:lnSpc>
          <a:spcPct val="87000"/>
        </a:lnSpc>
        <a:spcBef>
          <a:spcPct val="0"/>
        </a:spcBef>
        <a:spcAft>
          <a:spcPts val="216"/>
        </a:spcAft>
        <a:buClr>
          <a:srgbClr val="000000"/>
        </a:buClr>
        <a:buSzPct val="100000"/>
        <a:buFont typeface="Times New Roman" pitchFamily="16" charset="0"/>
        <a:defRPr sz="1500">
          <a:solidFill>
            <a:srgbClr val="000000"/>
          </a:solidFill>
          <a:latin typeface="+mj-lt"/>
          <a:ea typeface="+mn-ea"/>
        </a:defRPr>
      </a:lvl8pPr>
      <a:lvl9pPr marL="2914650" indent="-171450" algn="l" defTabSz="336947" rtl="0" eaLnBrk="1" fontAlgn="base" hangingPunct="1">
        <a:lnSpc>
          <a:spcPct val="87000"/>
        </a:lnSpc>
        <a:spcBef>
          <a:spcPct val="0"/>
        </a:spcBef>
        <a:spcAft>
          <a:spcPts val="216"/>
        </a:spcAft>
        <a:buClr>
          <a:srgbClr val="000000"/>
        </a:buClr>
        <a:buSzPct val="100000"/>
        <a:buFont typeface="Times New Roman" pitchFamily="16" charset="0"/>
        <a:defRPr sz="1500">
          <a:solidFill>
            <a:srgbClr val="000000"/>
          </a:solidFill>
          <a:latin typeface="+mj-lt"/>
          <a:ea typeface="+mn-ea"/>
        </a:defRPr>
      </a:lvl9pPr>
    </p:bodyStyle>
    <p:otherStyle>
      <a:defPPr>
        <a:defRPr lang="it-IT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2"/>
            <a:ext cx="9144000" cy="989013"/>
          </a:xfrm>
          <a:prstGeom prst="rect">
            <a:avLst/>
          </a:prstGeom>
          <a:solidFill>
            <a:srgbClr val="0F5494"/>
          </a:solidFill>
          <a:ln w="9360">
            <a:solidFill>
              <a:srgbClr val="0F5494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it-IT">
              <a:ea typeface="SimSun" charset="-122"/>
              <a:cs typeface="+mn-cs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4262439" y="6686550"/>
            <a:ext cx="596900" cy="198438"/>
          </a:xfrm>
          <a:prstGeom prst="rect">
            <a:avLst/>
          </a:prstGeom>
          <a:solidFill>
            <a:srgbClr val="133176"/>
          </a:solidFill>
          <a:ln w="9360">
            <a:solidFill>
              <a:srgbClr val="13317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it-IT">
              <a:ea typeface="SimSun" charset="-122"/>
              <a:cs typeface="+mn-cs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it-IT">
              <a:ea typeface="SimSun" charset="-122"/>
              <a:cs typeface="+mn-cs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3124200" y="6237290"/>
            <a:ext cx="2895600" cy="4841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it-IT">
              <a:ea typeface="SimSun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6553201" y="6245225"/>
            <a:ext cx="2128838" cy="4714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hangingPunct="1">
              <a:lnSpc>
                <a:spcPct val="93000"/>
              </a:lnSpc>
              <a:buClrTx/>
              <a:buSzPct val="100000"/>
              <a:buFontTx/>
              <a:buNone/>
              <a:tabLst>
                <a:tab pos="542925" algn="l"/>
                <a:tab pos="1085850" algn="l"/>
              </a:tabLst>
              <a:defRPr>
                <a:solidFill>
                  <a:srgbClr val="000000"/>
                </a:solidFill>
                <a:latin typeface="+mn-lt"/>
                <a:ea typeface="SimSun" charset="-122"/>
                <a:cs typeface="+mn-cs"/>
              </a:defRPr>
            </a:lvl1pPr>
          </a:lstStyle>
          <a:p>
            <a:pPr>
              <a:defRPr/>
            </a:pPr>
            <a:fld id="{C6A80F7E-1E62-4CC2-BE3E-35F719E6DBC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457201" y="989015"/>
            <a:ext cx="82264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Fate clic per modificare il formato del testo del titolo</a:t>
            </a:r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1" y="1604963"/>
            <a:ext cx="8226425" cy="452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Fate clic per modificare il formato del testo della struttura</a:t>
            </a:r>
          </a:p>
          <a:p>
            <a:pPr lvl="1"/>
            <a:r>
              <a:rPr lang="en-GB"/>
              <a:t>Secondo livello struttura</a:t>
            </a:r>
          </a:p>
          <a:p>
            <a:pPr lvl="2"/>
            <a:r>
              <a:rPr lang="en-GB"/>
              <a:t>Terzo livello struttura</a:t>
            </a:r>
          </a:p>
          <a:p>
            <a:pPr lvl="3"/>
            <a:r>
              <a:rPr lang="en-GB"/>
              <a:t>Quarto livello struttura</a:t>
            </a:r>
          </a:p>
          <a:p>
            <a:pPr lvl="4"/>
            <a:r>
              <a:rPr lang="en-GB"/>
              <a:t>Quinto livello struttura</a:t>
            </a:r>
          </a:p>
          <a:p>
            <a:pPr lvl="4"/>
            <a:r>
              <a:rPr lang="en-GB"/>
              <a:t>Sesto livello struttura</a:t>
            </a:r>
          </a:p>
          <a:p>
            <a:pPr lvl="4"/>
            <a:r>
              <a:rPr lang="en-GB"/>
              <a:t>Settimo livello struttura</a:t>
            </a:r>
          </a:p>
          <a:p>
            <a:pPr lvl="4"/>
            <a:r>
              <a:rPr lang="en-GB"/>
              <a:t>Ottavo livello struttura</a:t>
            </a:r>
          </a:p>
          <a:p>
            <a:pPr lvl="4"/>
            <a:r>
              <a:rPr lang="en-GB"/>
              <a:t>Nono livello struttura</a:t>
            </a:r>
          </a:p>
        </p:txBody>
      </p:sp>
      <p:pic>
        <p:nvPicPr>
          <p:cNvPr id="13321" name="Picture 9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995738" y="309563"/>
            <a:ext cx="1374775" cy="95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xStyles>
    <p:titleStyle>
      <a:lvl1pPr algn="l" defTabSz="336947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100">
          <a:solidFill>
            <a:srgbClr val="000000"/>
          </a:solidFill>
          <a:latin typeface="+mj-lt"/>
          <a:ea typeface="+mj-ea"/>
          <a:cs typeface="SimSun"/>
        </a:defRPr>
      </a:lvl1pPr>
      <a:lvl2pPr algn="l" defTabSz="336947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100">
          <a:solidFill>
            <a:srgbClr val="000000"/>
          </a:solidFill>
          <a:latin typeface="Arial" charset="0"/>
          <a:ea typeface="SimSun" charset="-122"/>
          <a:cs typeface="SimSun"/>
        </a:defRPr>
      </a:lvl2pPr>
      <a:lvl3pPr algn="l" defTabSz="336947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100">
          <a:solidFill>
            <a:srgbClr val="000000"/>
          </a:solidFill>
          <a:latin typeface="Arial" charset="0"/>
          <a:ea typeface="SimSun" charset="-122"/>
          <a:cs typeface="SimSun"/>
        </a:defRPr>
      </a:lvl3pPr>
      <a:lvl4pPr algn="l" defTabSz="336947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100">
          <a:solidFill>
            <a:srgbClr val="000000"/>
          </a:solidFill>
          <a:latin typeface="Arial" charset="0"/>
          <a:ea typeface="SimSun" charset="-122"/>
          <a:cs typeface="SimSun"/>
        </a:defRPr>
      </a:lvl4pPr>
      <a:lvl5pPr algn="l" defTabSz="336947" rtl="0" eaLnBrk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100">
          <a:solidFill>
            <a:srgbClr val="000000"/>
          </a:solidFill>
          <a:latin typeface="Arial" charset="0"/>
          <a:ea typeface="SimSun" charset="-122"/>
          <a:cs typeface="SimSun"/>
        </a:defRPr>
      </a:lvl5pPr>
      <a:lvl6pPr marL="1885950" indent="-171450" algn="l" defTabSz="336947" rtl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5700">
          <a:solidFill>
            <a:srgbClr val="000000"/>
          </a:solidFill>
          <a:latin typeface="Arial" charset="0"/>
          <a:ea typeface="SimSun" charset="-122"/>
        </a:defRPr>
      </a:lvl6pPr>
      <a:lvl7pPr marL="2228850" indent="-171450" algn="l" defTabSz="336947" rtl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5700">
          <a:solidFill>
            <a:srgbClr val="000000"/>
          </a:solidFill>
          <a:latin typeface="Arial" charset="0"/>
          <a:ea typeface="SimSun" charset="-122"/>
        </a:defRPr>
      </a:lvl7pPr>
      <a:lvl8pPr marL="2571750" indent="-171450" algn="l" defTabSz="336947" rtl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5700">
          <a:solidFill>
            <a:srgbClr val="000000"/>
          </a:solidFill>
          <a:latin typeface="Arial" charset="0"/>
          <a:ea typeface="SimSun" charset="-122"/>
        </a:defRPr>
      </a:lvl8pPr>
      <a:lvl9pPr marL="2914650" indent="-171450" algn="l" defTabSz="336947" rtl="0" fontAlgn="base" hangingPunct="0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5700">
          <a:solidFill>
            <a:srgbClr val="000000"/>
          </a:solidFill>
          <a:latin typeface="Arial" charset="0"/>
          <a:ea typeface="SimSun" charset="-122"/>
        </a:defRPr>
      </a:lvl9pPr>
    </p:titleStyle>
    <p:bodyStyle>
      <a:lvl1pPr marL="257175" indent="-257175" algn="l" defTabSz="336947" rtl="0" eaLnBrk="0" fontAlgn="base" hangingPunct="0">
        <a:lnSpc>
          <a:spcPct val="102000"/>
        </a:lnSpc>
        <a:spcBef>
          <a:spcPct val="0"/>
        </a:spcBef>
        <a:spcAft>
          <a:spcPts val="1069"/>
        </a:spcAft>
        <a:buClr>
          <a:srgbClr val="000000"/>
        </a:buClr>
        <a:buSzPct val="100000"/>
        <a:buFont typeface="Times New Roman" pitchFamily="18" charset="0"/>
        <a:defRPr sz="1800" i="1">
          <a:solidFill>
            <a:srgbClr val="0F5494"/>
          </a:solidFill>
          <a:latin typeface="+mn-lt"/>
          <a:ea typeface="+mn-ea"/>
          <a:cs typeface="SimSun"/>
        </a:defRPr>
      </a:lvl1pPr>
      <a:lvl2pPr marL="557213" indent="-214313" algn="l" defTabSz="336947" rtl="0" eaLnBrk="0" fontAlgn="base" hangingPunct="0">
        <a:lnSpc>
          <a:spcPct val="87000"/>
        </a:lnSpc>
        <a:spcBef>
          <a:spcPct val="0"/>
        </a:spcBef>
        <a:spcAft>
          <a:spcPts val="854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000000"/>
          </a:solidFill>
          <a:latin typeface="+mj-lt"/>
          <a:ea typeface="+mn-ea"/>
          <a:cs typeface="SimSun"/>
        </a:defRPr>
      </a:lvl2pPr>
      <a:lvl3pPr marL="857250" indent="-171450" algn="l" defTabSz="336947" rtl="0" eaLnBrk="0" fontAlgn="base" hangingPunct="0">
        <a:lnSpc>
          <a:spcPct val="87000"/>
        </a:lnSpc>
        <a:spcBef>
          <a:spcPct val="0"/>
        </a:spcBef>
        <a:spcAft>
          <a:spcPts val="638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000000"/>
          </a:solidFill>
          <a:latin typeface="+mj-lt"/>
          <a:ea typeface="+mn-ea"/>
          <a:cs typeface="SimSun"/>
        </a:defRPr>
      </a:lvl3pPr>
      <a:lvl4pPr marL="1200150" indent="-171450" algn="l" defTabSz="336947" rtl="0" eaLnBrk="0" fontAlgn="base" hangingPunct="0">
        <a:lnSpc>
          <a:spcPct val="87000"/>
        </a:lnSpc>
        <a:spcBef>
          <a:spcPct val="0"/>
        </a:spcBef>
        <a:spcAft>
          <a:spcPts val="431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000000"/>
          </a:solidFill>
          <a:latin typeface="+mj-lt"/>
          <a:ea typeface="+mn-ea"/>
          <a:cs typeface="SimSun"/>
        </a:defRPr>
      </a:lvl4pPr>
      <a:lvl5pPr marL="1543050" indent="-171450" algn="l" defTabSz="336947" rtl="0" eaLnBrk="0" fontAlgn="base" hangingPunct="0">
        <a:lnSpc>
          <a:spcPct val="87000"/>
        </a:lnSpc>
        <a:spcBef>
          <a:spcPct val="0"/>
        </a:spcBef>
        <a:spcAft>
          <a:spcPts val="216"/>
        </a:spcAft>
        <a:buClr>
          <a:srgbClr val="000000"/>
        </a:buClr>
        <a:buSzPct val="100000"/>
        <a:buFont typeface="Times New Roman" pitchFamily="18" charset="0"/>
        <a:defRPr sz="1500">
          <a:solidFill>
            <a:srgbClr val="000000"/>
          </a:solidFill>
          <a:latin typeface="+mj-lt"/>
          <a:ea typeface="+mn-ea"/>
          <a:cs typeface="SimSun"/>
        </a:defRPr>
      </a:lvl5pPr>
      <a:lvl6pPr marL="1885950" indent="-171450" algn="l" defTabSz="336947" rtl="0" fontAlgn="base" hangingPunct="0">
        <a:lnSpc>
          <a:spcPct val="87000"/>
        </a:lnSpc>
        <a:spcBef>
          <a:spcPct val="0"/>
        </a:spcBef>
        <a:spcAft>
          <a:spcPts val="216"/>
        </a:spcAft>
        <a:buClr>
          <a:srgbClr val="000000"/>
        </a:buClr>
        <a:buSzPct val="100000"/>
        <a:buFont typeface="Times New Roman" pitchFamily="16" charset="0"/>
        <a:defRPr sz="1500">
          <a:solidFill>
            <a:srgbClr val="000000"/>
          </a:solidFill>
          <a:latin typeface="+mj-lt"/>
          <a:ea typeface="+mn-ea"/>
        </a:defRPr>
      </a:lvl6pPr>
      <a:lvl7pPr marL="2228850" indent="-171450" algn="l" defTabSz="336947" rtl="0" fontAlgn="base" hangingPunct="0">
        <a:lnSpc>
          <a:spcPct val="87000"/>
        </a:lnSpc>
        <a:spcBef>
          <a:spcPct val="0"/>
        </a:spcBef>
        <a:spcAft>
          <a:spcPts val="216"/>
        </a:spcAft>
        <a:buClr>
          <a:srgbClr val="000000"/>
        </a:buClr>
        <a:buSzPct val="100000"/>
        <a:buFont typeface="Times New Roman" pitchFamily="16" charset="0"/>
        <a:defRPr sz="1500">
          <a:solidFill>
            <a:srgbClr val="000000"/>
          </a:solidFill>
          <a:latin typeface="+mj-lt"/>
          <a:ea typeface="+mn-ea"/>
        </a:defRPr>
      </a:lvl7pPr>
      <a:lvl8pPr marL="2571750" indent="-171450" algn="l" defTabSz="336947" rtl="0" fontAlgn="base" hangingPunct="0">
        <a:lnSpc>
          <a:spcPct val="87000"/>
        </a:lnSpc>
        <a:spcBef>
          <a:spcPct val="0"/>
        </a:spcBef>
        <a:spcAft>
          <a:spcPts val="216"/>
        </a:spcAft>
        <a:buClr>
          <a:srgbClr val="000000"/>
        </a:buClr>
        <a:buSzPct val="100000"/>
        <a:buFont typeface="Times New Roman" pitchFamily="16" charset="0"/>
        <a:defRPr sz="1500">
          <a:solidFill>
            <a:srgbClr val="000000"/>
          </a:solidFill>
          <a:latin typeface="+mj-lt"/>
          <a:ea typeface="+mn-ea"/>
        </a:defRPr>
      </a:lvl8pPr>
      <a:lvl9pPr marL="2914650" indent="-171450" algn="l" defTabSz="336947" rtl="0" fontAlgn="base" hangingPunct="0">
        <a:lnSpc>
          <a:spcPct val="87000"/>
        </a:lnSpc>
        <a:spcBef>
          <a:spcPct val="0"/>
        </a:spcBef>
        <a:spcAft>
          <a:spcPts val="216"/>
        </a:spcAft>
        <a:buClr>
          <a:srgbClr val="000000"/>
        </a:buClr>
        <a:buSzPct val="100000"/>
        <a:buFont typeface="Times New Roman" pitchFamily="16" charset="0"/>
        <a:defRPr sz="1500">
          <a:solidFill>
            <a:srgbClr val="000000"/>
          </a:solidFill>
          <a:latin typeface="+mj-lt"/>
          <a:ea typeface="+mn-ea"/>
        </a:defRPr>
      </a:lvl9pPr>
    </p:bodyStyle>
    <p:otherStyle>
      <a:defPPr>
        <a:defRPr lang="it-IT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3.png"/><Relationship Id="rId5" Type="http://schemas.openxmlformats.org/officeDocument/2006/relationships/customXml" Target="../ink/ink2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hyperlink" Target="http://www.europedirect.regione.lombardia.it/" TargetMode="External"/><Relationship Id="rId7" Type="http://schemas.openxmlformats.org/officeDocument/2006/relationships/image" Target="../media/image39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5.xml"/><Relationship Id="rId6" Type="http://schemas.openxmlformats.org/officeDocument/2006/relationships/hyperlink" Target="https://lib.unibocconi.it/screens/EDC_ita.html" TargetMode="External"/><Relationship Id="rId5" Type="http://schemas.openxmlformats.org/officeDocument/2006/relationships/hyperlink" Target="http://users.unimi.it/bibliosp/CDE/" TargetMode="External"/><Relationship Id="rId4" Type="http://schemas.openxmlformats.org/officeDocument/2006/relationships/hyperlink" Target="https://europedirectbs.it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hyperlink" Target="https://ec.europa.eu/italy" TargetMode="Externa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508BE598-842B-4B54-A9E3-25468096A4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5154" y="1497950"/>
            <a:ext cx="6573692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marL="3175" algn="l" rtl="0" eaLnBrk="1" fontAlgn="base" hangingPunct="1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+mj-lt"/>
                <a:ea typeface="+mj-ea"/>
                <a:cs typeface="+mj-cs"/>
              </a:defRPr>
            </a:lvl1pPr>
            <a:lvl2pPr marL="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defTabSz="685800"/>
            <a:r>
              <a:rPr lang="it-IT" altLang="en-US" sz="4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COMUNICARE IN TEMPO DI CRISI</a:t>
            </a:r>
            <a:endParaRPr lang="en-GB" altLang="en-US" sz="48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1">
            <a:extLst>
              <a:ext uri="{FF2B5EF4-FFF2-40B4-BE49-F238E27FC236}">
                <a16:creationId xmlns:a16="http://schemas.microsoft.com/office/drawing/2014/main" id="{3E05676E-7B1C-4F72-BD81-624840CA180D}"/>
              </a:ext>
            </a:extLst>
          </p:cNvPr>
          <p:cNvSpPr txBox="1">
            <a:spLocks/>
          </p:cNvSpPr>
          <p:nvPr/>
        </p:nvSpPr>
        <p:spPr bwMode="auto">
          <a:xfrm>
            <a:off x="1143000" y="3645217"/>
            <a:ext cx="6858000" cy="10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Tx/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685800">
              <a:buClr>
                <a:srgbClr val="FFFFFF"/>
              </a:buClr>
            </a:pPr>
            <a:r>
              <a:rPr lang="it-IT" sz="3300" kern="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sfide della </a:t>
            </a:r>
          </a:p>
          <a:p>
            <a:pPr algn="ctr" defTabSz="685800">
              <a:buClr>
                <a:srgbClr val="FFFFFF"/>
              </a:buClr>
            </a:pPr>
            <a:r>
              <a:rPr lang="it-IT" sz="3300" kern="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Commissione von der Leyen</a:t>
            </a:r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5F087FC6-7E5C-4787-8EFF-49ACA5207F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6175" y="5519664"/>
            <a:ext cx="2322389" cy="1204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defTabSz="685800" eaLnBrk="1" fontAlgn="auto" hangingPunct="1">
              <a:spcAft>
                <a:spcPts val="0"/>
              </a:spcAft>
              <a:buClr>
                <a:srgbClr val="FFFFFF"/>
              </a:buClr>
              <a:buNone/>
            </a:pPr>
            <a:r>
              <a:rPr lang="it-IT" altLang="en-US" sz="1800" i="0" kern="0" dirty="0">
                <a:solidFill>
                  <a:srgbClr val="FFFF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Capo Rappresentanza</a:t>
            </a:r>
          </a:p>
          <a:p>
            <a:pPr algn="r" defTabSz="685800" eaLnBrk="1" fontAlgn="auto" hangingPunct="1">
              <a:spcAft>
                <a:spcPts val="0"/>
              </a:spcAft>
              <a:buClr>
                <a:srgbClr val="FFFFFF"/>
              </a:buClr>
              <a:buNone/>
            </a:pPr>
            <a:r>
              <a:rPr lang="it-IT" altLang="en-US" sz="1800" i="0" kern="0" dirty="0">
                <a:solidFill>
                  <a:srgbClr val="FFFF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Commissione europea</a:t>
            </a:r>
          </a:p>
          <a:p>
            <a:pPr algn="r" defTabSz="685800" eaLnBrk="1" fontAlgn="auto" hangingPunct="1">
              <a:spcAft>
                <a:spcPts val="0"/>
              </a:spcAft>
              <a:buClr>
                <a:srgbClr val="FFFFFF"/>
              </a:buClr>
              <a:buNone/>
            </a:pPr>
            <a:r>
              <a:rPr lang="it-IT" altLang="en-US" sz="1800" i="0" kern="0" dirty="0">
                <a:solidFill>
                  <a:srgbClr val="FFFF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Milano</a:t>
            </a:r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C994532F-EFAC-469D-9079-47051F28DF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0152" y="5122118"/>
            <a:ext cx="2538413" cy="397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defTabSz="685800" eaLnBrk="1" fontAlgn="auto" hangingPunct="1">
              <a:spcAft>
                <a:spcPts val="0"/>
              </a:spcAft>
              <a:buClr>
                <a:srgbClr val="FFFFFF"/>
              </a:buClr>
              <a:buNone/>
            </a:pPr>
            <a:r>
              <a:rPr lang="fr-BE" altLang="en-US" i="0" kern="0" dirty="0">
                <a:solidFill>
                  <a:srgbClr val="FFD624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Massimo Gaudina</a:t>
            </a:r>
            <a:endParaRPr lang="en-GB" altLang="en-US" i="0" kern="0" dirty="0">
              <a:solidFill>
                <a:srgbClr val="FFD624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0975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78086D96-B139-4498-AB8D-8D1D4939973F}"/>
              </a:ext>
            </a:extLst>
          </p:cNvPr>
          <p:cNvSpPr txBox="1"/>
          <p:nvPr/>
        </p:nvSpPr>
        <p:spPr>
          <a:xfrm>
            <a:off x="2987823" y="1310705"/>
            <a:ext cx="316835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rgbClr val="0F54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 Giro-E</a:t>
            </a:r>
            <a:endParaRPr lang="en-GB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213C07E-E037-4B64-B5F1-4AC031B93C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940932"/>
            <a:ext cx="5274441" cy="4581128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961427A0-FF40-46ED-95AE-DE6A0176D9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28" y="2473076"/>
            <a:ext cx="3024337" cy="3024337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FCAA3FF3-F497-4C66-9957-42276026A5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0119" y="1969023"/>
            <a:ext cx="6223749" cy="3546240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6B284297-418B-4289-96FD-119990E8A1C2}"/>
              </a:ext>
            </a:extLst>
          </p:cNvPr>
          <p:cNvSpPr txBox="1"/>
          <p:nvPr/>
        </p:nvSpPr>
        <p:spPr>
          <a:xfrm>
            <a:off x="1378542" y="5561722"/>
            <a:ext cx="63869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i="1" dirty="0">
                <a:solidFill>
                  <a:srgbClr val="0F54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«Con la bicicletta, elettrica o tradizionale che sia, aiutiamo nella lotta al cambiamento climatico»</a:t>
            </a:r>
          </a:p>
        </p:txBody>
      </p:sp>
    </p:spTree>
    <p:extLst>
      <p:ext uri="{BB962C8B-B14F-4D97-AF65-F5344CB8AC3E}">
        <p14:creationId xmlns:p14="http://schemas.microsoft.com/office/powerpoint/2010/main" val="285030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D14A8FEA-663D-459E-B822-1CAA1EAA1C79}"/>
              </a:ext>
            </a:extLst>
          </p:cNvPr>
          <p:cNvSpPr txBox="1"/>
          <p:nvPr/>
        </p:nvSpPr>
        <p:spPr>
          <a:xfrm>
            <a:off x="602685" y="1250757"/>
            <a:ext cx="79386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rgbClr val="0F54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Giornate FAI</a:t>
            </a:r>
          </a:p>
          <a:p>
            <a:pPr algn="ctr"/>
            <a:r>
              <a:rPr lang="it-IT" sz="2800" i="1" dirty="0">
                <a:solidFill>
                  <a:srgbClr val="0F54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Incontrare l’arte e la cultura riscoprendo l’Europa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30F188FE-23C4-470B-B59E-7F81E80DF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348880"/>
            <a:ext cx="5294015" cy="4307444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1AD7809E-5928-4A5C-A263-DD07A76DEC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5505" y="3068960"/>
            <a:ext cx="2450951" cy="2450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66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441C3284-37DF-4918-A2AE-62CD3A538DCB}"/>
              </a:ext>
            </a:extLst>
          </p:cNvPr>
          <p:cNvSpPr txBox="1"/>
          <p:nvPr/>
        </p:nvSpPr>
        <p:spPr>
          <a:xfrm>
            <a:off x="1691679" y="1284945"/>
            <a:ext cx="576064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rgbClr val="0F54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Combattere la disinformazione</a:t>
            </a:r>
            <a:endParaRPr lang="en-GB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92B1A699-4A5F-48C2-BD6A-B72C886786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629" y="2022181"/>
            <a:ext cx="4536504" cy="3803103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26AE7DF2-3EE6-4FA1-B81D-1B30CBED85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696" y="2428409"/>
            <a:ext cx="4680520" cy="3481185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D6DC883A-57ED-4189-A2B3-99C4E63335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808" y="2856417"/>
            <a:ext cx="4358899" cy="342900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2B3A404B-7065-4D88-9B77-5AE86D23FA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3928" y="3130561"/>
            <a:ext cx="4531718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20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452611C5-C6DC-4DF9-A8AE-74221A0BD3E9}"/>
              </a:ext>
            </a:extLst>
          </p:cNvPr>
          <p:cNvSpPr txBox="1"/>
          <p:nvPr/>
        </p:nvSpPr>
        <p:spPr>
          <a:xfrm>
            <a:off x="1061610" y="1268760"/>
            <a:ext cx="70207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200" b="1" i="0" dirty="0">
                <a:solidFill>
                  <a:srgbClr val="0F549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Il nuovissimo Piano per la Democrazia</a:t>
            </a:r>
            <a:endParaRPr lang="it-IT" sz="3200" b="1" dirty="0">
              <a:solidFill>
                <a:srgbClr val="0F549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F509C521-29A3-40D3-8D5B-A23366CF7C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16832"/>
            <a:ext cx="9144000" cy="472602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put penna 1">
                <a:extLst>
                  <a:ext uri="{FF2B5EF4-FFF2-40B4-BE49-F238E27FC236}">
                    <a16:creationId xmlns:a16="http://schemas.microsoft.com/office/drawing/2014/main" id="{BA7E6450-C642-4047-87A6-52864691A0B0}"/>
                  </a:ext>
                </a:extLst>
              </p14:cNvPr>
              <p14:cNvContentPartPr/>
              <p14:nvPr/>
            </p14:nvContentPartPr>
            <p14:xfrm>
              <a:off x="6282705" y="5821875"/>
              <a:ext cx="1437840" cy="142920"/>
            </p14:xfrm>
          </p:contentPart>
        </mc:Choice>
        <mc:Fallback xmlns="">
          <p:pic>
            <p:nvPicPr>
              <p:cNvPr id="2" name="Input penna 1">
                <a:extLst>
                  <a:ext uri="{FF2B5EF4-FFF2-40B4-BE49-F238E27FC236}">
                    <a16:creationId xmlns:a16="http://schemas.microsoft.com/office/drawing/2014/main" id="{BA7E6450-C642-4047-87A6-52864691A0B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19705" y="5758875"/>
                <a:ext cx="1563480" cy="26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put penna 5">
                <a:extLst>
                  <a:ext uri="{FF2B5EF4-FFF2-40B4-BE49-F238E27FC236}">
                    <a16:creationId xmlns:a16="http://schemas.microsoft.com/office/drawing/2014/main" id="{4CDDE6E4-1230-4413-BEF7-A47D5F15CE55}"/>
                  </a:ext>
                </a:extLst>
              </p14:cNvPr>
              <p14:cNvContentPartPr/>
              <p14:nvPr/>
            </p14:nvContentPartPr>
            <p14:xfrm>
              <a:off x="6307185" y="5862195"/>
              <a:ext cx="389160" cy="72360"/>
            </p14:xfrm>
          </p:contentPart>
        </mc:Choice>
        <mc:Fallback xmlns="">
          <p:pic>
            <p:nvPicPr>
              <p:cNvPr id="6" name="Input penna 5">
                <a:extLst>
                  <a:ext uri="{FF2B5EF4-FFF2-40B4-BE49-F238E27FC236}">
                    <a16:creationId xmlns:a16="http://schemas.microsoft.com/office/drawing/2014/main" id="{4CDDE6E4-1230-4413-BEF7-A47D5F15CE5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244545" y="5799555"/>
                <a:ext cx="514800" cy="19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8463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3785890B-DD5E-4F51-893A-3CB4127C45F0}"/>
              </a:ext>
            </a:extLst>
          </p:cNvPr>
          <p:cNvSpPr txBox="1"/>
          <p:nvPr/>
        </p:nvSpPr>
        <p:spPr>
          <a:xfrm>
            <a:off x="1133618" y="1268760"/>
            <a:ext cx="687676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300" b="1" dirty="0">
                <a:solidFill>
                  <a:srgbClr val="0F54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collaborazione con EDIC e CDE</a:t>
            </a:r>
            <a:endParaRPr lang="en-GB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FDA9F81B-4A03-4A8B-8148-3788966493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617" y="2056770"/>
            <a:ext cx="2236326" cy="2236326"/>
          </a:xfrm>
          <a:prstGeom prst="rect">
            <a:avLst/>
          </a:prstGeom>
        </p:spPr>
      </p:pic>
      <p:pic>
        <p:nvPicPr>
          <p:cNvPr id="1026" name="Picture 2" descr="Logo CDE">
            <a:extLst>
              <a:ext uri="{FF2B5EF4-FFF2-40B4-BE49-F238E27FC236}">
                <a16:creationId xmlns:a16="http://schemas.microsoft.com/office/drawing/2014/main" id="{A5A7F243-7769-4BC7-A9C5-550184F89E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030" y="4509120"/>
            <a:ext cx="2095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4424BCB9-A6CB-47C6-9B7A-4B8B19DA3D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1960" y="1840721"/>
            <a:ext cx="4404389" cy="4890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96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9C112871-B600-4D87-9AB0-4BA47CB089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7413" y="2400275"/>
            <a:ext cx="3332981" cy="3332981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3A99FC5D-8BA2-46D8-9E81-3BFC44556D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2400275"/>
            <a:ext cx="3332981" cy="3332981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DEB3BF75-50DB-4DED-BD18-9646E2926FD3}"/>
              </a:ext>
            </a:extLst>
          </p:cNvPr>
          <p:cNvSpPr txBox="1"/>
          <p:nvPr/>
        </p:nvSpPr>
        <p:spPr>
          <a:xfrm>
            <a:off x="1133618" y="1316668"/>
            <a:ext cx="687676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300" b="1" dirty="0">
                <a:solidFill>
                  <a:srgbClr val="0F54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EEN e EDIC Lombardia</a:t>
            </a:r>
            <a:endParaRPr lang="en-GB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165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9C112871-B600-4D87-9AB0-4BA47CB089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3632" y="2256829"/>
            <a:ext cx="1136377" cy="1136377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DEB3BF75-50DB-4DED-BD18-9646E2926FD3}"/>
              </a:ext>
            </a:extLst>
          </p:cNvPr>
          <p:cNvSpPr txBox="1"/>
          <p:nvPr/>
        </p:nvSpPr>
        <p:spPr>
          <a:xfrm>
            <a:off x="1133618" y="1316668"/>
            <a:ext cx="687676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300" b="1" dirty="0">
                <a:solidFill>
                  <a:srgbClr val="0F54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Gli EDIC e CDE della Lombardia</a:t>
            </a:r>
            <a:endParaRPr lang="en-GB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27DFF8B-E924-4C60-A4A3-8FA2FD2C76C6}"/>
              </a:ext>
            </a:extLst>
          </p:cNvPr>
          <p:cNvSpPr txBox="1"/>
          <p:nvPr/>
        </p:nvSpPr>
        <p:spPr>
          <a:xfrm>
            <a:off x="566682" y="1939305"/>
            <a:ext cx="6309574" cy="4457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rgbClr val="0F54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EDIC Regione Lombardia: </a:t>
            </a:r>
            <a:r>
              <a:rPr lang="it-IT" sz="24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www.europedirect.regione.lombardia.it</a:t>
            </a:r>
            <a:endParaRPr lang="it-IT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rgbClr val="0F54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EDIC Brescia: </a:t>
            </a:r>
            <a:r>
              <a:rPr lang="it-IT" sz="24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https://europedirectbs.it/</a:t>
            </a:r>
            <a:endParaRPr lang="it-IT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rgbClr val="0F54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CDE Università degli Studi di Milano: </a:t>
            </a:r>
            <a:r>
              <a:rPr lang="it-IT" sz="24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http://users.unimi.it/bibliosp/CDE/</a:t>
            </a:r>
            <a:endParaRPr lang="it-IT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rgbClr val="0F54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CDE Università Bocconi: </a:t>
            </a:r>
            <a:r>
              <a:rPr lang="it-IT" sz="24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https://lib.unibocconi.it/screens/EDC_ita.html</a:t>
            </a:r>
            <a:endParaRPr lang="it-IT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rgbClr val="0F54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CDE Accademia della Guardia di Finanza</a:t>
            </a:r>
            <a:endParaRPr lang="it-IT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DEB7F6A4-0B87-442F-BF6E-CCEA1DD847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49702" y="4539083"/>
            <a:ext cx="1333500" cy="86677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EF5902E6-82F7-4E8B-9262-8F88DA91672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1033" r="10191"/>
          <a:stretch/>
        </p:blipFill>
        <p:spPr>
          <a:xfrm>
            <a:off x="7343632" y="3393206"/>
            <a:ext cx="1136376" cy="1022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26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2D7C15D-3656-4266-A411-3857E21388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6063"/>
          <a:stretch/>
        </p:blipFill>
        <p:spPr>
          <a:xfrm>
            <a:off x="4796063" y="1761750"/>
            <a:ext cx="3851051" cy="4585114"/>
          </a:xfrm>
          <a:prstGeom prst="rect">
            <a:avLst/>
          </a:prstGeom>
        </p:spPr>
      </p:pic>
      <p:sp>
        <p:nvSpPr>
          <p:cNvPr id="5" name="Fumetto: ovale 4">
            <a:extLst>
              <a:ext uri="{FF2B5EF4-FFF2-40B4-BE49-F238E27FC236}">
                <a16:creationId xmlns:a16="http://schemas.microsoft.com/office/drawing/2014/main" id="{3FF4B65F-3482-499A-81E3-640C966CC967}"/>
              </a:ext>
            </a:extLst>
          </p:cNvPr>
          <p:cNvSpPr/>
          <p:nvPr/>
        </p:nvSpPr>
        <p:spPr bwMode="auto">
          <a:xfrm>
            <a:off x="496887" y="1484784"/>
            <a:ext cx="3616474" cy="2664296"/>
          </a:xfrm>
          <a:prstGeom prst="wedgeEllipseCallout">
            <a:avLst>
              <a:gd name="adj1" fmla="val 61885"/>
              <a:gd name="adj2" fmla="val 22805"/>
            </a:avLst>
          </a:prstGeom>
          <a:solidFill>
            <a:schemeClr val="bg1"/>
          </a:solidFill>
          <a:ln w="9525" cap="flat" cmpd="sng" algn="ctr">
            <a:solidFill>
              <a:srgbClr val="0F549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rgbClr val="0F5494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3A96BBFB-E015-4F4C-9F13-FC84F05C4018}"/>
              </a:ext>
            </a:extLst>
          </p:cNvPr>
          <p:cNvSpPr txBox="1"/>
          <p:nvPr/>
        </p:nvSpPr>
        <p:spPr>
          <a:xfrm>
            <a:off x="843631" y="2204864"/>
            <a:ext cx="2922985" cy="1224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i="1" dirty="0">
                <a:solidFill>
                  <a:srgbClr val="0F54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«Milan l’è on gran Milan»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6D631B7A-B259-446B-849E-12E0EAC6D8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4509120"/>
            <a:ext cx="2213040" cy="153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02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2">
            <a:extLst>
              <a:ext uri="{FF2B5EF4-FFF2-40B4-BE49-F238E27FC236}">
                <a16:creationId xmlns:a16="http://schemas.microsoft.com/office/drawing/2014/main" id="{A857A327-8653-4F55-922D-EE7A9CD1326C}"/>
              </a:ext>
            </a:extLst>
          </p:cNvPr>
          <p:cNvSpPr txBox="1"/>
          <p:nvPr/>
        </p:nvSpPr>
        <p:spPr>
          <a:xfrm>
            <a:off x="458784" y="1844822"/>
            <a:ext cx="8226426" cy="35231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L="342900" indent="-342900" algn="ctr" defTabSz="449262">
              <a:lnSpc>
                <a:spcPct val="102000"/>
              </a:lnSpc>
              <a:spcBef>
                <a:spcPts val="1400"/>
              </a:spcBef>
              <a:defRPr sz="2800" i="1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it-I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Visitate il sito della </a:t>
            </a:r>
            <a:r>
              <a:rPr lang="it-IT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Rappresentanza della Commissione europea in Italia                          </a:t>
            </a:r>
            <a:r>
              <a:rPr lang="it-I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 i nostri canali social!</a:t>
            </a:r>
          </a:p>
          <a:p>
            <a:pPr marL="342900" indent="-342900" algn="ctr" defTabSz="449262">
              <a:lnSpc>
                <a:spcPct val="102000"/>
              </a:lnSpc>
              <a:spcBef>
                <a:spcPts val="1400"/>
              </a:spcBef>
              <a:defRPr sz="2800" b="1" u="sng">
                <a:solidFill>
                  <a:srgbClr val="009999"/>
                </a:solidFill>
                <a:uFill>
                  <a:solidFill>
                    <a:srgbClr val="009999"/>
                  </a:solidFill>
                </a:uFill>
                <a:latin typeface="Verdana"/>
                <a:ea typeface="Verdana"/>
                <a:cs typeface="Verdana"/>
                <a:sym typeface="Verdana"/>
              </a:defRPr>
            </a:pPr>
            <a:r>
              <a:rPr lang="it-IT" sz="3200" spc="30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https://ec.europa.eu/italy</a:t>
            </a:r>
            <a:endParaRPr sz="3200" spc="3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 defTabSz="449262">
              <a:lnSpc>
                <a:spcPct val="102000"/>
              </a:lnSpc>
              <a:spcBef>
                <a:spcPts val="1400"/>
              </a:spcBef>
              <a:defRPr sz="2800" i="1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 sz="3200" dirty="0">
              <a:solidFill>
                <a:srgbClr val="0F549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defTabSz="449262">
              <a:lnSpc>
                <a:spcPct val="102000"/>
              </a:lnSpc>
              <a:spcBef>
                <a:spcPts val="1400"/>
              </a:spcBef>
              <a:defRPr sz="2800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</a:t>
            </a:r>
            <a:r>
              <a:rPr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@europainitalia </a:t>
            </a:r>
          </a:p>
        </p:txBody>
      </p:sp>
      <p:pic>
        <p:nvPicPr>
          <p:cNvPr id="3" name="Immagine 4" descr="Immagine 4">
            <a:extLst>
              <a:ext uri="{FF2B5EF4-FFF2-40B4-BE49-F238E27FC236}">
                <a16:creationId xmlns:a16="http://schemas.microsoft.com/office/drawing/2014/main" id="{FC72234D-8639-4F5B-8099-2AB2A7AC16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3037" y="4821484"/>
            <a:ext cx="717113" cy="516895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Immagine 5" descr="Immagine 5">
            <a:extLst>
              <a:ext uri="{FF2B5EF4-FFF2-40B4-BE49-F238E27FC236}">
                <a16:creationId xmlns:a16="http://schemas.microsoft.com/office/drawing/2014/main" id="{EA409747-D8D7-40D6-B37A-A7203000DF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1238" y="4791899"/>
            <a:ext cx="576067" cy="576067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Immagine 6" descr="Immagine 6">
            <a:extLst>
              <a:ext uri="{FF2B5EF4-FFF2-40B4-BE49-F238E27FC236}">
                <a16:creationId xmlns:a16="http://schemas.microsoft.com/office/drawing/2014/main" id="{7BD46FCF-2AF2-4933-943D-3E01294808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8371" y="4791899"/>
            <a:ext cx="288035" cy="576067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Immagine 7" descr="Immagine 7">
            <a:extLst>
              <a:ext uri="{FF2B5EF4-FFF2-40B4-BE49-F238E27FC236}">
                <a16:creationId xmlns:a16="http://schemas.microsoft.com/office/drawing/2014/main" id="{641E513D-03E5-4A60-B97D-A6DD3EF695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2138" y="4794680"/>
            <a:ext cx="693296" cy="57606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0758998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508BE598-842B-4B54-A9E3-25468096A4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345" y="2996952"/>
            <a:ext cx="7463310" cy="118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marL="3175" algn="l" rtl="0" eaLnBrk="1" fontAlgn="base" hangingPunct="1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+mj-lt"/>
                <a:ea typeface="+mj-ea"/>
                <a:cs typeface="+mj-cs"/>
              </a:defRPr>
            </a:lvl1pPr>
            <a:lvl2pPr marL="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defTabSz="685800"/>
            <a:r>
              <a:rPr lang="it-IT" altLang="en-US" sz="6000" b="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Grazie per l’attenzione!</a:t>
            </a:r>
            <a:endParaRPr lang="en-GB" altLang="en-US" sz="6000" b="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77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788721E1-7622-4929-8667-E1C6D71D4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7311" y="2060848"/>
            <a:ext cx="4549376" cy="4407207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61F3B808-BE00-488B-A908-085B5B70E169}"/>
              </a:ext>
            </a:extLst>
          </p:cNvPr>
          <p:cNvSpPr txBox="1"/>
          <p:nvPr/>
        </p:nvSpPr>
        <p:spPr>
          <a:xfrm>
            <a:off x="2195735" y="1226830"/>
            <a:ext cx="4752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>
                <a:solidFill>
                  <a:srgbClr val="0F54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crisi pandemica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26645A44-CE08-4B28-BB8E-C3787300F2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0493" y="2313112"/>
            <a:ext cx="6163012" cy="3902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71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DE28A628-D00E-4B9A-81FA-20FF47E2A0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1484784"/>
            <a:ext cx="7488832" cy="4996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29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magine 5" descr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556792"/>
            <a:ext cx="2889524" cy="2564780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461F080F-D783-4E8D-9546-780CDC018C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696" y="4365104"/>
            <a:ext cx="5699761" cy="1719662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571AFB5E-0B71-438D-A4BC-15C05BBFE5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772816"/>
            <a:ext cx="3916584" cy="2199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2F565EF0-D996-4738-ABCD-697CA71D5C16}"/>
              </a:ext>
            </a:extLst>
          </p:cNvPr>
          <p:cNvSpPr txBox="1"/>
          <p:nvPr/>
        </p:nvSpPr>
        <p:spPr>
          <a:xfrm>
            <a:off x="395531" y="1395584"/>
            <a:ext cx="835292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rgbClr val="0F54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 sulla solidarietà europea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FE49B1E6-D812-4C25-82E5-93A1189444AB}"/>
              </a:ext>
            </a:extLst>
          </p:cNvPr>
          <p:cNvSpPr txBox="1"/>
          <p:nvPr/>
        </p:nvSpPr>
        <p:spPr>
          <a:xfrm>
            <a:off x="1187619" y="5966847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solidFill>
                  <a:srgbClr val="0F54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#EUsolidarity #resilience #StrongerTogether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9E64A050-BC0C-4B64-843D-62EFE54B3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4576" y="2276872"/>
            <a:ext cx="5654848" cy="3408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410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ACFDC352-F55F-4247-B245-D0A6001DB8BF}"/>
              </a:ext>
            </a:extLst>
          </p:cNvPr>
          <p:cNvSpPr txBox="1"/>
          <p:nvPr/>
        </p:nvSpPr>
        <p:spPr>
          <a:xfrm>
            <a:off x="1667364" y="1332057"/>
            <a:ext cx="5809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rgbClr val="0F54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 strumenti per la ripresa</a:t>
            </a:r>
          </a:p>
        </p:txBody>
      </p:sp>
      <p:graphicFrame>
        <p:nvGraphicFramePr>
          <p:cNvPr id="6" name="Diagram 3">
            <a:extLst>
              <a:ext uri="{FF2B5EF4-FFF2-40B4-BE49-F238E27FC236}">
                <a16:creationId xmlns:a16="http://schemas.microsoft.com/office/drawing/2014/main" id="{17219B2A-54EF-47C1-824E-F4986D386A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347193"/>
              </p:ext>
            </p:extLst>
          </p:nvPr>
        </p:nvGraphicFramePr>
        <p:xfrm>
          <a:off x="1138993" y="1962539"/>
          <a:ext cx="7416824" cy="45864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99D0D150-D3C9-4DE1-9EC7-80C971EFC821}"/>
              </a:ext>
            </a:extLst>
          </p:cNvPr>
          <p:cNvSpPr txBox="1">
            <a:spLocks/>
          </p:cNvSpPr>
          <p:nvPr/>
        </p:nvSpPr>
        <p:spPr>
          <a:xfrm>
            <a:off x="5436096" y="2570824"/>
            <a:ext cx="2856943" cy="403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034EA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it-IT" sz="2000" b="1" dirty="0">
                <a:solidFill>
                  <a:srgbClr val="0F54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Strategia UE sui vaccini</a:t>
            </a:r>
            <a:endParaRPr kumimoji="0" lang="it-IT" sz="2000" b="1" i="0" u="none" strike="noStrike" kern="1200" cap="none" spc="0" normalizeH="0" baseline="0" dirty="0">
              <a:ln>
                <a:noFill/>
              </a:ln>
              <a:solidFill>
                <a:srgbClr val="0F5494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1327D6C2-6C26-4898-B843-1BFB706A0048}"/>
              </a:ext>
            </a:extLst>
          </p:cNvPr>
          <p:cNvSpPr/>
          <p:nvPr/>
        </p:nvSpPr>
        <p:spPr>
          <a:xfrm>
            <a:off x="249894" y="4297023"/>
            <a:ext cx="2613659" cy="403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1800"/>
              </a:spcAft>
              <a:buClr>
                <a:srgbClr val="034EA2"/>
              </a:buClr>
            </a:pPr>
            <a:r>
              <a:rPr lang="it-IT" sz="2000" b="1" dirty="0">
                <a:solidFill>
                  <a:srgbClr val="0F5494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Next Generation EU</a:t>
            </a:r>
          </a:p>
        </p:txBody>
      </p:sp>
      <p:sp>
        <p:nvSpPr>
          <p:cNvPr id="12" name="Rectangle 9">
            <a:extLst>
              <a:ext uri="{FF2B5EF4-FFF2-40B4-BE49-F238E27FC236}">
                <a16:creationId xmlns:a16="http://schemas.microsoft.com/office/drawing/2014/main" id="{440AB3BF-6ECC-4CE8-9C85-45B5B99D5A8C}"/>
              </a:ext>
            </a:extLst>
          </p:cNvPr>
          <p:cNvSpPr/>
          <p:nvPr/>
        </p:nvSpPr>
        <p:spPr>
          <a:xfrm>
            <a:off x="6586898" y="4711870"/>
            <a:ext cx="1728192" cy="403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1800"/>
              </a:spcAft>
              <a:buClr>
                <a:srgbClr val="034EA2"/>
              </a:buClr>
            </a:pPr>
            <a:r>
              <a:rPr lang="it-IT" sz="2000" b="1" dirty="0">
                <a:solidFill>
                  <a:srgbClr val="0F5494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Green Deal</a:t>
            </a: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17BCB2DE-D0F6-449B-BB3A-2EB517EBD0B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5001" t="2433" r="19241" b="12107"/>
          <a:stretch/>
        </p:blipFill>
        <p:spPr>
          <a:xfrm>
            <a:off x="1979712" y="4594183"/>
            <a:ext cx="1783994" cy="2065606"/>
          </a:xfrm>
          <a:prstGeom prst="flowChartConnector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39140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8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7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D7A2B39-859B-4E14-8727-673915514E0B}"/>
              </a:ext>
            </a:extLst>
          </p:cNvPr>
          <p:cNvSpPr txBox="1"/>
          <p:nvPr/>
        </p:nvSpPr>
        <p:spPr>
          <a:xfrm>
            <a:off x="395535" y="1340768"/>
            <a:ext cx="835292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rgbClr val="0F54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Comunicare l’Europa in Italia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CB53ADAE-2E06-46F7-A13A-B7A83A5DD5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668"/>
          <a:stretch/>
        </p:blipFill>
        <p:spPr>
          <a:xfrm>
            <a:off x="1547664" y="2060848"/>
            <a:ext cx="1720352" cy="4006444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29C45506-4045-46ED-A835-713FF33FA4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2" y="2276872"/>
            <a:ext cx="3821736" cy="3666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481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CA9695FE-5AB1-4BA0-8030-A4A51E975F5A}"/>
              </a:ext>
            </a:extLst>
          </p:cNvPr>
          <p:cNvSpPr txBox="1"/>
          <p:nvPr/>
        </p:nvSpPr>
        <p:spPr>
          <a:xfrm>
            <a:off x="395535" y="1340768"/>
            <a:ext cx="835292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rgbClr val="0F54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TV, radio, social network</a:t>
            </a:r>
          </a:p>
        </p:txBody>
      </p:sp>
      <p:pic>
        <p:nvPicPr>
          <p:cNvPr id="5" name="Immagine 4" descr="Immagine che contiene persona, screenshot, monitor, uomo&#10;&#10;Descrizione generata automaticamente">
            <a:extLst>
              <a:ext uri="{FF2B5EF4-FFF2-40B4-BE49-F238E27FC236}">
                <a16:creationId xmlns:a16="http://schemas.microsoft.com/office/drawing/2014/main" id="{217BDB36-5134-4A05-AF94-6B6D68D272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89997"/>
            <a:ext cx="5180434" cy="3889628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6A493241-BB29-46E0-BEA1-A1266E1F0D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9307" y="2285438"/>
            <a:ext cx="4727611" cy="3879468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A875C9C6-2CE3-48D1-92A1-5624024D21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7784" y="2563020"/>
            <a:ext cx="4606434" cy="3789040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013074AA-28C0-4B7C-A8E2-1C05E10E48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5895" y="2882398"/>
            <a:ext cx="4392489" cy="3668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52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356B3591-8E41-4DB5-A72C-25B4D87635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920" y="1940932"/>
            <a:ext cx="3168352" cy="4481574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CB736400-7A17-4C15-9F2C-A0B9BD34C678}"/>
              </a:ext>
            </a:extLst>
          </p:cNvPr>
          <p:cNvSpPr txBox="1"/>
          <p:nvPr/>
        </p:nvSpPr>
        <p:spPr>
          <a:xfrm>
            <a:off x="251520" y="1340768"/>
            <a:ext cx="835292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rgbClr val="0F549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Incontri con cittadini, scuole, associazioni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640354A3-29F4-426E-A20A-A0203005F3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2145403"/>
            <a:ext cx="4993327" cy="4072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71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bilità in Europa_Angela Baranzini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SimSun"/>
        <a:cs typeface=""/>
      </a:majorFont>
      <a:minorFont>
        <a:latin typeface="Verdana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SimSun"/>
        <a:cs typeface=""/>
      </a:majorFont>
      <a:minorFont>
        <a:latin typeface="Verdana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1008</TotalTime>
  <Words>224</Words>
  <Application>Microsoft Office PowerPoint</Application>
  <PresentationFormat>Presentazione su schermo (4:3)</PresentationFormat>
  <Paragraphs>38</Paragraphs>
  <Slides>19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19</vt:i4>
      </vt:variant>
    </vt:vector>
  </HeadingPairs>
  <TitlesOfParts>
    <vt:vector size="24" baseType="lpstr">
      <vt:lpstr>Arial</vt:lpstr>
      <vt:lpstr>Times New Roman</vt:lpstr>
      <vt:lpstr>Verdana</vt:lpstr>
      <vt:lpstr>Mobilità in Europa_Angela Baranzini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Debora Xhakolli</dc:creator>
  <cp:lastModifiedBy>Volpato</cp:lastModifiedBy>
  <cp:revision>228</cp:revision>
  <dcterms:created xsi:type="dcterms:W3CDTF">2020-03-24T11:54:10Z</dcterms:created>
  <dcterms:modified xsi:type="dcterms:W3CDTF">2020-12-10T14:20:21Z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1122372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S9.0.1</vt:lpwstr>
  </property>
</Properties>
</file>